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6"/>
  </p:notesMasterIdLst>
  <p:sldIdLst>
    <p:sldId id="359" r:id="rId2"/>
    <p:sldId id="336" r:id="rId3"/>
    <p:sldId id="256" r:id="rId4"/>
    <p:sldId id="257" r:id="rId5"/>
    <p:sldId id="339" r:id="rId6"/>
    <p:sldId id="340" r:id="rId7"/>
    <p:sldId id="341" r:id="rId8"/>
    <p:sldId id="364" r:id="rId9"/>
    <p:sldId id="353" r:id="rId10"/>
    <p:sldId id="258" r:id="rId11"/>
    <p:sldId id="342" r:id="rId12"/>
    <p:sldId id="345" r:id="rId13"/>
    <p:sldId id="365" r:id="rId14"/>
    <p:sldId id="343" r:id="rId15"/>
    <p:sldId id="347" r:id="rId16"/>
    <p:sldId id="346" r:id="rId17"/>
    <p:sldId id="349" r:id="rId18"/>
    <p:sldId id="361" r:id="rId19"/>
    <p:sldId id="355" r:id="rId20"/>
    <p:sldId id="352" r:id="rId21"/>
    <p:sldId id="354" r:id="rId22"/>
    <p:sldId id="357" r:id="rId23"/>
    <p:sldId id="366" r:id="rId24"/>
    <p:sldId id="363" r:id="rId25"/>
  </p:sldIdLst>
  <p:sldSz cx="12192000" cy="6858000"/>
  <p:notesSz cx="6858000" cy="9144000"/>
  <p:embeddedFontLst>
    <p:embeddedFont>
      <p:font typeface="Lato" panose="020F0502020204030203" pitchFamily="34" charset="0"/>
      <p:regular r:id="rId27"/>
      <p:bold r:id="rId28"/>
      <p:italic r:id="rId29"/>
      <p:boldItalic r:id="rId30"/>
    </p:embeddedFont>
    <p:embeddedFont>
      <p:font typeface="Montserrat Alternates" panose="020B0604020202020204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1" roundtripDataSignature="AMtx7mgVq8gsQoI4CR80SKWh09keiXDK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C67"/>
    <a:srgbClr val="0F0F0F"/>
    <a:srgbClr val="000000"/>
    <a:srgbClr val="2F2F2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13C823-F1D2-40A5-A99C-AEA7B0AF6B7C}">
  <a:tblStyle styleId="{6E13C823-F1D2-40A5-A99C-AEA7B0AF6B7C}" styleName="Table_0">
    <a:wholeTbl>
      <a:tcTxStyle b="off" i="off">
        <a:font>
          <a:latin typeface="Lato"/>
          <a:ea typeface="Lato"/>
          <a:cs typeface="Lato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AE8EB"/>
          </a:solidFill>
        </a:fill>
      </a:tcStyle>
    </a:wholeTbl>
    <a:band1H>
      <a:tcTxStyle/>
      <a:tcStyle>
        <a:tcBdr/>
        <a:fill>
          <a:solidFill>
            <a:srgbClr val="D1CED5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1CED5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Lato"/>
          <a:ea typeface="Lato"/>
          <a:cs typeface="Lato"/>
        </a:font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 i="off">
        <a:font>
          <a:latin typeface="Lato"/>
          <a:ea typeface="Lato"/>
          <a:cs typeface="Lato"/>
        </a:font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 i="off">
        <a:font>
          <a:latin typeface="Lato"/>
          <a:ea typeface="Lato"/>
          <a:cs typeface="Lato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5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Lato"/>
          <a:ea typeface="Lato"/>
          <a:cs typeface="Lato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40" d="100"/>
          <a:sy n="40" d="100"/>
        </p:scale>
        <p:origin x="1104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11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1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11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11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0404e9de0a_0_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g10404e9de0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6763"/>
            <a:ext cx="6821488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1" name="Google Shape;151;g10404e9de0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ca56f079a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g2ca56f079a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ca56f079a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g2ca56f079a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904010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ca56f079a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g2ca56f079a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64856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86673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565882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ca56f079a1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4" name="Google Shape;164;g2ca56f079a1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ca56f079a1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g2ca56f079a1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22782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11765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92652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96284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08893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21202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9"/>
          <p:cNvSpPr txBox="1"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9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9"/>
          <p:cNvSpPr txBox="1">
            <a:spLocks noGrp="1"/>
          </p:cNvSpPr>
          <p:nvPr>
            <p:ph type="ftr" idx="11"/>
          </p:nvPr>
        </p:nvSpPr>
        <p:spPr>
          <a:xfrm>
            <a:off x="4165600" y="619311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57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4000" i="0" u="none" strike="noStrike" cap="none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Alternates"/>
              <a:buNone/>
              <a:defRPr b="1"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Alternates"/>
              <a:buNone/>
              <a:defRPr b="1"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Alternates"/>
              <a:buNone/>
              <a:defRPr b="1"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Alternates"/>
              <a:buNone/>
              <a:defRPr b="1"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Alternates"/>
              <a:buNone/>
              <a:defRPr b="1"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Alternates"/>
              <a:buNone/>
              <a:defRPr b="1"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Alternates"/>
              <a:buNone/>
              <a:defRPr b="1"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Alternates"/>
              <a:buNone/>
              <a:defRPr b="1"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body" idx="1"/>
          </p:nvPr>
        </p:nvSpPr>
        <p:spPr>
          <a:xfrm>
            <a:off x="838200" y="1275907"/>
            <a:ext cx="10515600" cy="4901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 2">
  <p:cSld name="bullets 2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4"/>
          <p:cNvSpPr txBox="1">
            <a:spLocks noGrp="1"/>
          </p:cNvSpPr>
          <p:nvPr>
            <p:ph type="title"/>
          </p:nvPr>
        </p:nvSpPr>
        <p:spPr>
          <a:xfrm>
            <a:off x="838200" y="363618"/>
            <a:ext cx="10515600" cy="686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000">
                <a:solidFill>
                  <a:srgbClr val="3F3F3F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04"/>
          <p:cNvSpPr txBox="1">
            <a:spLocks noGrp="1"/>
          </p:cNvSpPr>
          <p:nvPr>
            <p:ph type="body" idx="1"/>
          </p:nvPr>
        </p:nvSpPr>
        <p:spPr>
          <a:xfrm>
            <a:off x="838200" y="1254642"/>
            <a:ext cx="10515600" cy="4896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Pts val="2800"/>
              <a:buFont typeface="Arial"/>
              <a:buChar char="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D050"/>
              </a:buClr>
              <a:buSzPts val="2400"/>
              <a:buFont typeface="Courgette"/>
              <a:buChar char="&gt;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D050"/>
              </a:buClr>
              <a:buSzPts val="2000"/>
              <a:buFont typeface="Courier New"/>
              <a:buChar char="o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D050"/>
              </a:buClr>
              <a:buSzPts val="1800"/>
              <a:buFont typeface="Calibri"/>
              <a:buChar char="‒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D050"/>
              </a:buClr>
              <a:buSzPts val="1800"/>
              <a:buFont typeface="Arial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104"/>
          <p:cNvSpPr/>
          <p:nvPr/>
        </p:nvSpPr>
        <p:spPr>
          <a:xfrm>
            <a:off x="0" y="6638689"/>
            <a:ext cx="11666018" cy="266936"/>
          </a:xfrm>
          <a:prstGeom prst="rect">
            <a:avLst/>
          </a:prstGeom>
          <a:gradFill>
            <a:gsLst>
              <a:gs pos="0">
                <a:schemeClr val="accent4"/>
              </a:gs>
              <a:gs pos="16000">
                <a:schemeClr val="accent3"/>
              </a:gs>
              <a:gs pos="81000">
                <a:schemeClr val="accent2"/>
              </a:gs>
              <a:gs pos="92000">
                <a:schemeClr val="accent1"/>
              </a:gs>
              <a:gs pos="99000">
                <a:schemeClr val="lt1"/>
              </a:gs>
              <a:gs pos="100000">
                <a:schemeClr val="lt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 slide layout">
  <p:cSld name="Contents slide layou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1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5400" b="0">
                <a:solidFill>
                  <a:srgbClr val="4D4D4D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 Alternates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C8C8C"/>
              </a:buClr>
              <a:buSzPts val="2400"/>
              <a:buNone/>
              <a:defRPr sz="2400">
                <a:solidFill>
                  <a:srgbClr val="8C8C8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C8C8C"/>
              </a:buClr>
              <a:buSzPts val="2000"/>
              <a:buNone/>
              <a:defRPr sz="2000">
                <a:solidFill>
                  <a:srgbClr val="8C8C8C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C8C8C"/>
              </a:buClr>
              <a:buSzPts val="1800"/>
              <a:buNone/>
              <a:defRPr sz="1800">
                <a:solidFill>
                  <a:srgbClr val="8C8C8C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C8C8C"/>
              </a:buClr>
              <a:buSzPts val="1600"/>
              <a:buNone/>
              <a:defRPr sz="1600">
                <a:solidFill>
                  <a:srgbClr val="8C8C8C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C8C8C"/>
              </a:buClr>
              <a:buSzPts val="1600"/>
              <a:buNone/>
              <a:defRPr sz="1600">
                <a:solidFill>
                  <a:srgbClr val="8C8C8C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C8C8C"/>
              </a:buClr>
              <a:buSzPts val="1600"/>
              <a:buNone/>
              <a:defRPr sz="1600">
                <a:solidFill>
                  <a:srgbClr val="8C8C8C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C8C8C"/>
              </a:buClr>
              <a:buSzPts val="1600"/>
              <a:buNone/>
              <a:defRPr sz="1600">
                <a:solidFill>
                  <a:srgbClr val="8C8C8C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C8C8C"/>
              </a:buClr>
              <a:buSzPts val="1600"/>
              <a:buNone/>
              <a:defRPr sz="1600">
                <a:solidFill>
                  <a:srgbClr val="8C8C8C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C8C8C"/>
              </a:buClr>
              <a:buSzPts val="1600"/>
              <a:buNone/>
              <a:defRPr sz="1600">
                <a:solidFill>
                  <a:srgbClr val="8C8C8C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2"/>
          <p:cNvSpPr txBox="1"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800" b="1">
                <a:solidFill>
                  <a:srgbClr val="61616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2"/>
          <p:cNvSpPr/>
          <p:nvPr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12"/>
          <p:cNvSpPr txBox="1">
            <a:spLocks noGrp="1"/>
          </p:cNvSpPr>
          <p:nvPr>
            <p:ph type="body" idx="1"/>
          </p:nvPr>
        </p:nvSpPr>
        <p:spPr>
          <a:xfrm>
            <a:off x="0" y="1005381"/>
            <a:ext cx="12192000" cy="419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16161"/>
              </a:buClr>
              <a:buSzPts val="2400"/>
              <a:buFont typeface="Lato"/>
              <a:buNone/>
              <a:defRPr sz="2400" b="0">
                <a:solidFill>
                  <a:srgbClr val="616161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on sets layout">
  <p:cSld name="icon sets layou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3"/>
          <p:cNvSpPr txBox="1">
            <a:spLocks noGrp="1"/>
          </p:cNvSpPr>
          <p:nvPr>
            <p:ph type="body" idx="1"/>
          </p:nvPr>
        </p:nvSpPr>
        <p:spPr>
          <a:xfrm>
            <a:off x="0" y="164638"/>
            <a:ext cx="12192000" cy="768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4800" b="0">
                <a:solidFill>
                  <a:srgbClr val="61616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13"/>
          <p:cNvSpPr/>
          <p:nvPr/>
        </p:nvSpPr>
        <p:spPr>
          <a:xfrm>
            <a:off x="472011" y="1508786"/>
            <a:ext cx="3799787" cy="4865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113"/>
          <p:cNvSpPr/>
          <p:nvPr/>
        </p:nvSpPr>
        <p:spPr>
          <a:xfrm>
            <a:off x="709243" y="1796667"/>
            <a:ext cx="144693" cy="4320631"/>
          </a:xfrm>
          <a:prstGeom prst="roundRect">
            <a:avLst>
              <a:gd name="adj" fmla="val 50000"/>
            </a:avLst>
          </a:prstGeom>
          <a:solidFill>
            <a:schemeClr val="lt1">
              <a:alpha val="40392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113"/>
          <p:cNvSpPr/>
          <p:nvPr/>
        </p:nvSpPr>
        <p:spPr>
          <a:xfrm rot="5400000">
            <a:off x="3456857" y="1650935"/>
            <a:ext cx="669775" cy="669775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lt1">
              <a:alpha val="22352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Alternates"/>
              <a:buNone/>
              <a:defRPr sz="44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9" name="Google Shape;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0" name="Google Shape;10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8C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baby-boy-kid-small-child-people-616615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in/luissilvadomingo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openxmlformats.org/officeDocument/2006/relationships/hyperlink" Target="https://creativecommons.org/licenses/by-nc-sa/3.0/" TargetMode="External"/><Relationship Id="rId4" Type="http://schemas.microsoft.com/office/2007/relationships/hdphoto" Target="../media/hdphoto1.wdp"/><Relationship Id="rId9" Type="http://schemas.openxmlformats.org/officeDocument/2006/relationships/hyperlink" Target="https://escuelapolicialosbarrios.blogspot.com/2013/07/campana-DGT-control-alcoholemia-2013-duplicar-multas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s://ivanrivera-pmp.blogspot.com/2016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publicdomainpictures.net/view-image.php?image=130388&amp;picture=pointing-finger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baby-boy-kid-small-child-people-616615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 niño sonriendo&#10;&#10;Descripción generada automáticamente">
            <a:extLst>
              <a:ext uri="{FF2B5EF4-FFF2-40B4-BE49-F238E27FC236}">
                <a16:creationId xmlns:a16="http://schemas.microsoft.com/office/drawing/2014/main" id="{9D175B6D-99ED-896B-A7C6-5D156BF198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-736600"/>
            <a:ext cx="12192000" cy="83312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E698412-C520-E2B3-BC15-3AC1BDBE278F}"/>
              </a:ext>
            </a:extLst>
          </p:cNvPr>
          <p:cNvSpPr txBox="1"/>
          <p:nvPr/>
        </p:nvSpPr>
        <p:spPr>
          <a:xfrm>
            <a:off x="0" y="87833"/>
            <a:ext cx="12192000" cy="1323439"/>
          </a:xfrm>
          <a:prstGeom prst="rect">
            <a:avLst/>
          </a:prstGeom>
          <a:solidFill>
            <a:srgbClr val="0F0F0F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8000" b="1" dirty="0">
                <a:solidFill>
                  <a:schemeClr val="bg1"/>
                </a:solidFill>
              </a:rPr>
              <a:t>Salvar vidas</a:t>
            </a:r>
          </a:p>
        </p:txBody>
      </p:sp>
    </p:spTree>
    <p:extLst>
      <p:ext uri="{BB962C8B-B14F-4D97-AF65-F5344CB8AC3E}">
        <p14:creationId xmlns:p14="http://schemas.microsoft.com/office/powerpoint/2010/main" val="2523324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E698412-C520-E2B3-BC15-3AC1BDBE278F}"/>
              </a:ext>
            </a:extLst>
          </p:cNvPr>
          <p:cNvSpPr txBox="1"/>
          <p:nvPr/>
        </p:nvSpPr>
        <p:spPr>
          <a:xfrm>
            <a:off x="1494502" y="1022553"/>
            <a:ext cx="928165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dirty="0">
                <a:solidFill>
                  <a:schemeClr val="bg1"/>
                </a:solidFill>
              </a:rPr>
              <a:t>Todos tenemos derecho a tener</a:t>
            </a:r>
          </a:p>
          <a:p>
            <a:pPr algn="ctr"/>
            <a:endParaRPr lang="es-ES" sz="4400" dirty="0">
              <a:solidFill>
                <a:schemeClr val="bg1"/>
              </a:solidFill>
            </a:endParaRPr>
          </a:p>
          <a:p>
            <a:pPr algn="ctr"/>
            <a:r>
              <a:rPr lang="es-ES" sz="4400" dirty="0">
                <a:solidFill>
                  <a:schemeClr val="bg1"/>
                </a:solidFill>
              </a:rPr>
              <a:t>… nuestras propias opiniones… </a:t>
            </a:r>
          </a:p>
          <a:p>
            <a:pPr algn="ctr"/>
            <a:endParaRPr lang="es-ES" sz="4400" dirty="0">
              <a:solidFill>
                <a:schemeClr val="bg1"/>
              </a:solidFill>
            </a:endParaRPr>
          </a:p>
          <a:p>
            <a:pPr algn="ctr"/>
            <a:r>
              <a:rPr lang="es-ES" sz="4400" dirty="0">
                <a:solidFill>
                  <a:schemeClr val="bg1"/>
                </a:solidFill>
              </a:rPr>
              <a:t>… pero no nuestros propios hechos</a:t>
            </a:r>
          </a:p>
        </p:txBody>
      </p:sp>
    </p:spTree>
    <p:extLst>
      <p:ext uri="{BB962C8B-B14F-4D97-AF65-F5344CB8AC3E}">
        <p14:creationId xmlns:p14="http://schemas.microsoft.com/office/powerpoint/2010/main" val="770506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0404e9de0a_0_0"/>
          <p:cNvSpPr/>
          <p:nvPr/>
        </p:nvSpPr>
        <p:spPr>
          <a:xfrm>
            <a:off x="861848" y="441434"/>
            <a:ext cx="10499835" cy="4109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Alternates"/>
              <a:buNone/>
            </a:pPr>
            <a:r>
              <a:rPr lang="en-US" sz="6000" b="1" i="0" u="none" strike="noStrike" cap="none" dirty="0">
                <a:solidFill>
                  <a:srgbClr val="3F3F3F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plan</a:t>
            </a:r>
            <a:r>
              <a:rPr lang="en-US" sz="6000" b="1" dirty="0">
                <a:solidFill>
                  <a:srgbClr val="3F3F3F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es</a:t>
            </a:r>
            <a:r>
              <a:rPr lang="en-US" sz="6000" b="1" i="0" u="none" strike="noStrike" cap="none" dirty="0">
                <a:solidFill>
                  <a:srgbClr val="3F3F3F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 </a:t>
            </a:r>
            <a:r>
              <a:rPr lang="en-US" sz="3200" b="1" dirty="0">
                <a:solidFill>
                  <a:srgbClr val="3F3F3F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y </a:t>
            </a:r>
            <a:r>
              <a:rPr lang="en-US" sz="3200" b="1" dirty="0" err="1">
                <a:solidFill>
                  <a:srgbClr val="3F3F3F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su</a:t>
            </a:r>
            <a:r>
              <a:rPr lang="en-US" sz="6000" b="1" dirty="0">
                <a:solidFill>
                  <a:srgbClr val="3F3F3F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 </a:t>
            </a:r>
            <a:r>
              <a:rPr lang="en-US" sz="6000" b="1" dirty="0" err="1">
                <a:solidFill>
                  <a:srgbClr val="3F3F3F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implantación</a:t>
            </a:r>
            <a:endParaRPr sz="6000" b="1" i="0" u="none" strike="noStrike" cap="none" dirty="0">
              <a:solidFill>
                <a:srgbClr val="3F3F3F"/>
              </a:solidFill>
              <a:latin typeface="Montserrat Alternates"/>
              <a:ea typeface="Montserrat Alternates"/>
              <a:cs typeface="Montserrat Alternates"/>
              <a:sym typeface="Montserrat Alternate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Alternates"/>
              <a:buNone/>
            </a:pPr>
            <a:r>
              <a:rPr lang="en-US" sz="4400" b="1" i="0" u="none" strike="noStrike" cap="none" dirty="0" err="1">
                <a:solidFill>
                  <a:schemeClr val="accent6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seguridad</a:t>
            </a:r>
            <a:r>
              <a:rPr lang="en-US" sz="4400" b="1" i="0" u="none" strike="noStrike" cap="none" dirty="0">
                <a:solidFill>
                  <a:schemeClr val="accent6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 vial </a:t>
            </a:r>
            <a:r>
              <a:rPr lang="en-US" sz="4400" b="1" i="0" u="none" strike="noStrike" cap="none" dirty="0" err="1">
                <a:solidFill>
                  <a:schemeClr val="accent6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infantil</a:t>
            </a:r>
            <a:endParaRPr sz="4400" b="1" i="0" u="none" strike="noStrike" cap="none" dirty="0">
              <a:solidFill>
                <a:schemeClr val="accent6"/>
              </a:solidFill>
              <a:latin typeface="Montserrat Alternates"/>
              <a:ea typeface="Montserrat Alternates"/>
              <a:cs typeface="Montserrat Alternates"/>
              <a:sym typeface="Montserrat Alternate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Alternates"/>
              <a:buNone/>
            </a:pPr>
            <a:endParaRPr sz="2000" dirty="0">
              <a:solidFill>
                <a:srgbClr val="2E2E2E"/>
              </a:solidFill>
              <a:latin typeface="Montserrat Alternates"/>
              <a:ea typeface="Montserrat Alternates"/>
              <a:cs typeface="Montserrat Alternates"/>
              <a:sym typeface="Montserrat Alternate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Alternates"/>
              <a:buNone/>
            </a:pPr>
            <a:r>
              <a:rPr lang="en-US" sz="2000" dirty="0" err="1">
                <a:solidFill>
                  <a:srgbClr val="2E2E2E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san</a:t>
            </a:r>
            <a:r>
              <a:rPr lang="en-US" sz="2000" dirty="0">
                <a:solidFill>
                  <a:srgbClr val="2E2E2E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 </a:t>
            </a:r>
            <a:r>
              <a:rPr lang="en-US" sz="2000" dirty="0" err="1">
                <a:solidFill>
                  <a:srgbClr val="2E2E2E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salvador</a:t>
            </a:r>
            <a:r>
              <a:rPr lang="en-US" sz="2000" dirty="0">
                <a:solidFill>
                  <a:srgbClr val="2E2E2E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 - 2024</a:t>
            </a:r>
            <a:endParaRPr sz="2000" dirty="0">
              <a:solidFill>
                <a:srgbClr val="2E2E2E"/>
              </a:solidFill>
              <a:latin typeface="Montserrat Alternates"/>
              <a:ea typeface="Montserrat Alternates"/>
              <a:cs typeface="Montserrat Alternates"/>
              <a:sym typeface="Montserrat Alternates"/>
            </a:endParaRPr>
          </a:p>
        </p:txBody>
      </p:sp>
      <p:sp>
        <p:nvSpPr>
          <p:cNvPr id="154" name="Google Shape;154;g10404e9de0a_0_0"/>
          <p:cNvSpPr txBox="1"/>
          <p:nvPr/>
        </p:nvSpPr>
        <p:spPr>
          <a:xfrm>
            <a:off x="1866900" y="4922696"/>
            <a:ext cx="8458200" cy="17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2E2E2E"/>
                </a:solidFill>
                <a:latin typeface="Lato"/>
                <a:ea typeface="Lato"/>
                <a:cs typeface="Lato"/>
                <a:sym typeface="Lato"/>
              </a:rPr>
              <a:t>Luis SILVA DOMINGO</a:t>
            </a:r>
            <a:r>
              <a:rPr lang="en-US" sz="1400" b="0" i="0" u="none" strike="noStrike" cap="none" dirty="0">
                <a:solidFill>
                  <a:srgbClr val="2E2E2E"/>
                </a:solidFill>
                <a:latin typeface="Lato"/>
                <a:ea typeface="Lato"/>
                <a:cs typeface="Lato"/>
                <a:sym typeface="Lato"/>
              </a:rPr>
              <a:t>, Ing, MBA, PhD</a:t>
            </a:r>
            <a:endParaRPr sz="1400" b="0" i="0" u="none" strike="noStrike" cap="none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rPr>
              <a:t>CEO</a:t>
            </a:r>
            <a:r>
              <a:rPr lang="en-US" sz="1400" b="0" i="0" u="none" strike="noStrike" cap="none" dirty="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rPr>
              <a:t>, XTERNUM Consulting</a:t>
            </a:r>
            <a:endParaRPr sz="1400" b="0" i="0" u="none" strike="noStrike" cap="none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rPr>
              <a:t>Director de </a:t>
            </a:r>
            <a:r>
              <a:rPr lang="en-US" sz="1400" b="0" i="0" u="none" strike="noStrike" cap="none" dirty="0" err="1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rPr>
              <a:t>Innovación</a:t>
            </a:r>
            <a:r>
              <a:rPr lang="en-US" sz="1400" b="0" i="0" u="none" strike="noStrike" cap="none" dirty="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1400" b="0" i="0" u="none" strike="noStrike" cap="none" dirty="0" err="1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rPr>
              <a:t>Facultad</a:t>
            </a:r>
            <a:r>
              <a:rPr lang="en-US" sz="1400" b="0" i="0" u="none" strike="noStrike" cap="none" dirty="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rPr>
              <a:t> de </a:t>
            </a:r>
            <a:r>
              <a:rPr lang="en-US" sz="1400" b="0" i="0" u="none" strike="noStrike" cap="none" dirty="0" err="1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rPr>
              <a:t>Administración</a:t>
            </a:r>
            <a:r>
              <a:rPr lang="en-US" sz="1400" b="0" i="0" u="none" strike="noStrike" cap="none" dirty="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rPr>
              <a:t> y </a:t>
            </a:r>
            <a:r>
              <a:rPr lang="en-US" sz="1400" b="0" i="0" u="none" strike="noStrike" cap="none" dirty="0" err="1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rPr>
              <a:t>Ciencias</a:t>
            </a:r>
            <a:r>
              <a:rPr lang="en-US" sz="1400" b="0" i="0" u="none" strike="noStrike" cap="none" dirty="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400" b="0" i="0" u="none" strike="noStrike" cap="none" dirty="0" err="1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rPr>
              <a:t>Sociales</a:t>
            </a:r>
            <a:r>
              <a:rPr lang="en-US" sz="1400" b="0" i="0" u="none" strike="noStrike" cap="none" dirty="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rPr>
              <a:t>, Universidad ORT Uruguay</a:t>
            </a:r>
            <a:endParaRPr sz="1400" b="0" i="0" u="none" strike="noStrike" cap="none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400" b="0" i="0" u="sng" strike="noStrike" cap="none" dirty="0">
                <a:solidFill>
                  <a:srgbClr val="2E2E2E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https://www.linkedin.com/in/luissilvadomingo/</a:t>
            </a:r>
            <a:endParaRPr sz="1400" b="0" i="0" u="none" strike="noStrike" cap="none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400" b="0" i="0" u="none" strike="noStrike" cap="non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</a:br>
            <a:endParaRPr sz="1400" b="0" i="0" u="none" strike="noStrike" cap="none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55" name="Google Shape;155;g10404e9de0a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56118" y="6172200"/>
            <a:ext cx="1835881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g10404e9de0a_0_0" descr="Logo_LQ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572" y="6146995"/>
            <a:ext cx="1146328" cy="5830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ca56f079a1_0_5"/>
          <p:cNvSpPr txBox="1">
            <a:spLocks noGrp="1"/>
          </p:cNvSpPr>
          <p:nvPr>
            <p:ph type="ctrTitle"/>
          </p:nvPr>
        </p:nvSpPr>
        <p:spPr>
          <a:xfrm>
            <a:off x="914400" y="2693987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13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  <a:r>
              <a:rPr lang="en-US" sz="13800" b="1" dirty="0" err="1">
                <a:solidFill>
                  <a:schemeClr val="accent6"/>
                </a:solidFill>
              </a:rPr>
              <a:t>datos</a:t>
            </a:r>
            <a:endParaRPr sz="13800"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ca56f079a1_0_5"/>
          <p:cNvSpPr txBox="1">
            <a:spLocks noGrp="1"/>
          </p:cNvSpPr>
          <p:nvPr>
            <p:ph type="ctrTitle"/>
          </p:nvPr>
        </p:nvSpPr>
        <p:spPr>
          <a:xfrm>
            <a:off x="914400" y="2693987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138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+</a:t>
            </a:r>
            <a:r>
              <a:rPr lang="en-US" sz="13800" b="1" dirty="0" err="1">
                <a:solidFill>
                  <a:schemeClr val="accent6"/>
                </a:solidFill>
              </a:rPr>
              <a:t>datos</a:t>
            </a:r>
            <a:endParaRPr sz="13800" b="1" dirty="0">
              <a:solidFill>
                <a:schemeClr val="dk2"/>
              </a:solidFill>
            </a:endParaRPr>
          </a:p>
        </p:txBody>
      </p:sp>
      <p:sp>
        <p:nvSpPr>
          <p:cNvPr id="2" name="Google Shape;166;g2ca56f079a1_0_9">
            <a:extLst>
              <a:ext uri="{FF2B5EF4-FFF2-40B4-BE49-F238E27FC236}">
                <a16:creationId xmlns:a16="http://schemas.microsoft.com/office/drawing/2014/main" id="{BDD4375A-8F67-9AA5-9C0E-AED256E714BC}"/>
              </a:ext>
            </a:extLst>
          </p:cNvPr>
          <p:cNvSpPr txBox="1">
            <a:spLocks/>
          </p:cNvSpPr>
          <p:nvPr/>
        </p:nvSpPr>
        <p:spPr>
          <a:xfrm>
            <a:off x="914400" y="4080386"/>
            <a:ext cx="10363200" cy="1258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Alternates"/>
              <a:buNone/>
              <a:defRPr sz="44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5400" b="1" dirty="0">
                <a:solidFill>
                  <a:srgbClr val="1F1F1F"/>
                </a:solidFill>
              </a:rPr>
              <a:t>- “</a:t>
            </a:r>
            <a:r>
              <a:rPr lang="en-US" sz="5400" b="1" dirty="0" err="1">
                <a:solidFill>
                  <a:srgbClr val="1F1F1F"/>
                </a:solidFill>
              </a:rPr>
              <a:t>talenteo</a:t>
            </a:r>
            <a:r>
              <a:rPr lang="en-US" sz="5400" b="1" dirty="0">
                <a:solidFill>
                  <a:srgbClr val="1F1F1F"/>
                </a:solidFill>
              </a:rPr>
              <a:t>”</a:t>
            </a:r>
          </a:p>
          <a:p>
            <a:pPr algn="ctr"/>
            <a:r>
              <a:rPr lang="en-US" sz="5400" b="1" dirty="0">
                <a:solidFill>
                  <a:srgbClr val="1F1F1F"/>
                </a:solidFill>
              </a:rPr>
              <a:t> - “</a:t>
            </a:r>
            <a:r>
              <a:rPr lang="en-US" sz="5400" b="1" dirty="0" err="1">
                <a:solidFill>
                  <a:srgbClr val="1F1F1F"/>
                </a:solidFill>
              </a:rPr>
              <a:t>verdades</a:t>
            </a:r>
            <a:r>
              <a:rPr lang="en-US" sz="5400" b="1" dirty="0">
                <a:solidFill>
                  <a:srgbClr val="1F1F1F"/>
                </a:solidFill>
              </a:rPr>
              <a:t> </a:t>
            </a:r>
            <a:r>
              <a:rPr lang="en-US" sz="5400" b="1" dirty="0" err="1">
                <a:solidFill>
                  <a:srgbClr val="1F1F1F"/>
                </a:solidFill>
              </a:rPr>
              <a:t>propias</a:t>
            </a:r>
            <a:r>
              <a:rPr lang="en-US" sz="5400" b="1" dirty="0">
                <a:solidFill>
                  <a:srgbClr val="1F1F1F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706233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6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/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Tres dardos en el centro de la diana">
            <a:extLst>
              <a:ext uri="{FF2B5EF4-FFF2-40B4-BE49-F238E27FC236}">
                <a16:creationId xmlns:a16="http://schemas.microsoft.com/office/drawing/2014/main" id="{6BC99146-42AE-865C-BED8-87F34AC59B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19125"/>
            <a:ext cx="12191999" cy="8096250"/>
          </a:xfrm>
          <a:prstGeom prst="rect">
            <a:avLst/>
          </a:prstGeom>
        </p:spPr>
      </p:pic>
      <p:sp>
        <p:nvSpPr>
          <p:cNvPr id="161" name="Google Shape;161;g2ca56f079a1_0_5"/>
          <p:cNvSpPr txBox="1">
            <a:spLocks noGrp="1"/>
          </p:cNvSpPr>
          <p:nvPr>
            <p:ph type="ctrTitle"/>
          </p:nvPr>
        </p:nvSpPr>
        <p:spPr>
          <a:xfrm>
            <a:off x="914400" y="973344"/>
            <a:ext cx="10363200" cy="1470025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138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+</a:t>
            </a:r>
            <a:r>
              <a:rPr lang="en-US" sz="13800" b="1" dirty="0" err="1">
                <a:solidFill>
                  <a:schemeClr val="accent6"/>
                </a:solidFill>
              </a:rPr>
              <a:t>datos</a:t>
            </a:r>
            <a:endParaRPr sz="13800" b="1" dirty="0">
              <a:solidFill>
                <a:schemeClr val="dk2"/>
              </a:solidFill>
            </a:endParaRPr>
          </a:p>
        </p:txBody>
      </p:sp>
      <p:sp>
        <p:nvSpPr>
          <p:cNvPr id="6" name="Google Shape;161;g2ca56f079a1_0_5">
            <a:extLst>
              <a:ext uri="{FF2B5EF4-FFF2-40B4-BE49-F238E27FC236}">
                <a16:creationId xmlns:a16="http://schemas.microsoft.com/office/drawing/2014/main" id="{8E4CBB75-5BF4-E793-6A7E-A2A5F591D330}"/>
              </a:ext>
            </a:extLst>
          </p:cNvPr>
          <p:cNvSpPr txBox="1">
            <a:spLocks/>
          </p:cNvSpPr>
          <p:nvPr/>
        </p:nvSpPr>
        <p:spPr>
          <a:xfrm>
            <a:off x="0" y="4225234"/>
            <a:ext cx="10363200" cy="1470025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Alternates"/>
              <a:buNone/>
              <a:defRPr sz="44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3800" b="1" dirty="0">
                <a:solidFill>
                  <a:schemeClr val="accent6"/>
                </a:solidFill>
              </a:rPr>
              <a:t>+</a:t>
            </a:r>
            <a:r>
              <a:rPr lang="en-US" sz="13800" b="1" dirty="0" err="1">
                <a:solidFill>
                  <a:schemeClr val="accent2"/>
                </a:solidFill>
              </a:rPr>
              <a:t>territorio</a:t>
            </a:r>
            <a:endParaRPr lang="en-US" sz="138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33567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Primer plano de documentos y gráficos">
            <a:extLst>
              <a:ext uri="{FF2B5EF4-FFF2-40B4-BE49-F238E27FC236}">
                <a16:creationId xmlns:a16="http://schemas.microsoft.com/office/drawing/2014/main" id="{E709E7A9-0A4A-3B36-D9B2-3FB13A39E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35000"/>
            <a:ext cx="12192000" cy="8128000"/>
          </a:xfrm>
          <a:prstGeom prst="rect">
            <a:avLst/>
          </a:prstGeom>
        </p:spPr>
      </p:pic>
      <p:sp>
        <p:nvSpPr>
          <p:cNvPr id="6" name="Google Shape;161;g2ca56f079a1_0_5">
            <a:extLst>
              <a:ext uri="{FF2B5EF4-FFF2-40B4-BE49-F238E27FC236}">
                <a16:creationId xmlns:a16="http://schemas.microsoft.com/office/drawing/2014/main" id="{7E59B4BE-1732-7481-176A-FD5B35B832EE}"/>
              </a:ext>
            </a:extLst>
          </p:cNvPr>
          <p:cNvSpPr txBox="1">
            <a:spLocks/>
          </p:cNvSpPr>
          <p:nvPr/>
        </p:nvSpPr>
        <p:spPr>
          <a:xfrm>
            <a:off x="1052052" y="314580"/>
            <a:ext cx="10363200" cy="1470025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Alternates"/>
              <a:buNone/>
              <a:defRPr sz="4000" b="0" i="0" u="none" strike="noStrike" cap="none"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pPr algn="ctr">
              <a:buSzPts val="4400"/>
            </a:pPr>
            <a:r>
              <a:rPr lang="en-US" sz="112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+</a:t>
            </a:r>
            <a:r>
              <a:rPr lang="en-US" sz="11200" b="1" dirty="0" err="1">
                <a:solidFill>
                  <a:schemeClr val="accent6"/>
                </a:solidFill>
              </a:rPr>
              <a:t>datos</a:t>
            </a:r>
            <a:endParaRPr lang="en-US" sz="11200" b="1" dirty="0"/>
          </a:p>
        </p:txBody>
      </p:sp>
      <p:sp>
        <p:nvSpPr>
          <p:cNvPr id="7" name="Google Shape;161;g2ca56f079a1_0_5">
            <a:extLst>
              <a:ext uri="{FF2B5EF4-FFF2-40B4-BE49-F238E27FC236}">
                <a16:creationId xmlns:a16="http://schemas.microsoft.com/office/drawing/2014/main" id="{0BCCE6BF-CEE8-56BC-34D1-FD266B5987D2}"/>
              </a:ext>
            </a:extLst>
          </p:cNvPr>
          <p:cNvSpPr txBox="1">
            <a:spLocks/>
          </p:cNvSpPr>
          <p:nvPr/>
        </p:nvSpPr>
        <p:spPr>
          <a:xfrm>
            <a:off x="1052052" y="1924483"/>
            <a:ext cx="10363200" cy="1470025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Alternates"/>
              <a:buNone/>
              <a:defRPr sz="44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1200" b="1" dirty="0">
                <a:solidFill>
                  <a:schemeClr val="accent6"/>
                </a:solidFill>
              </a:rPr>
              <a:t>+</a:t>
            </a:r>
            <a:r>
              <a:rPr lang="en-US" sz="11200" b="1" dirty="0" err="1">
                <a:solidFill>
                  <a:schemeClr val="accent2"/>
                </a:solidFill>
              </a:rPr>
              <a:t>territorio</a:t>
            </a:r>
            <a:endParaRPr lang="en-US" sz="11200" b="1" dirty="0">
              <a:solidFill>
                <a:schemeClr val="accent2"/>
              </a:solidFill>
            </a:endParaRPr>
          </a:p>
        </p:txBody>
      </p:sp>
      <p:sp>
        <p:nvSpPr>
          <p:cNvPr id="8" name="Google Shape;161;g2ca56f079a1_0_5">
            <a:extLst>
              <a:ext uri="{FF2B5EF4-FFF2-40B4-BE49-F238E27FC236}">
                <a16:creationId xmlns:a16="http://schemas.microsoft.com/office/drawing/2014/main" id="{ADE648FF-F9BF-DC6F-A432-374BC5E5515A}"/>
              </a:ext>
            </a:extLst>
          </p:cNvPr>
          <p:cNvSpPr txBox="1">
            <a:spLocks/>
          </p:cNvSpPr>
          <p:nvPr/>
        </p:nvSpPr>
        <p:spPr>
          <a:xfrm>
            <a:off x="1052052" y="3519947"/>
            <a:ext cx="10363200" cy="3023473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Alternates"/>
              <a:buNone/>
              <a:defRPr sz="44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1200" b="1" dirty="0" err="1">
                <a:solidFill>
                  <a:schemeClr val="tx2"/>
                </a:solidFill>
              </a:rPr>
              <a:t>parálisis</a:t>
            </a:r>
            <a:r>
              <a:rPr lang="en-US" sz="11200" b="1" dirty="0">
                <a:solidFill>
                  <a:schemeClr val="tx2"/>
                </a:solidFill>
              </a:rPr>
              <a:t> </a:t>
            </a:r>
            <a:r>
              <a:rPr lang="en-US" sz="2600" b="1" dirty="0" err="1">
                <a:solidFill>
                  <a:schemeClr val="tx2"/>
                </a:solidFill>
              </a:rPr>
              <a:t>por</a:t>
            </a:r>
            <a:r>
              <a:rPr lang="en-US" sz="11200" b="1" dirty="0">
                <a:solidFill>
                  <a:schemeClr val="tx2"/>
                </a:solidFill>
              </a:rPr>
              <a:t> </a:t>
            </a:r>
            <a:r>
              <a:rPr lang="en-US" sz="11200" b="1" dirty="0" err="1">
                <a:solidFill>
                  <a:schemeClr val="tx2"/>
                </a:solidFill>
              </a:rPr>
              <a:t>análisis</a:t>
            </a:r>
            <a:endParaRPr lang="en-US" sz="11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70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3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3" name="Google Shape;343;p31" descr="Magic potion | The Asterix Project | Fandom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76700" y="1011826"/>
            <a:ext cx="4203700" cy="459044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61;g2ca56f079a1_0_5">
            <a:extLst>
              <a:ext uri="{FF2B5EF4-FFF2-40B4-BE49-F238E27FC236}">
                <a16:creationId xmlns:a16="http://schemas.microsoft.com/office/drawing/2014/main" id="{9A0C3A95-751E-550F-2FC4-0F643529D779}"/>
              </a:ext>
            </a:extLst>
          </p:cNvPr>
          <p:cNvSpPr txBox="1">
            <a:spLocks/>
          </p:cNvSpPr>
          <p:nvPr/>
        </p:nvSpPr>
        <p:spPr>
          <a:xfrm>
            <a:off x="1259768" y="156701"/>
            <a:ext cx="9837563" cy="1296112"/>
          </a:xfrm>
          <a:prstGeom prst="rect">
            <a:avLst/>
          </a:prstGeom>
          <a:solidFill>
            <a:srgbClr val="006C67">
              <a:alpha val="8980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Alternates"/>
              <a:buNone/>
              <a:defRPr sz="44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600" b="1" dirty="0" err="1">
                <a:solidFill>
                  <a:schemeClr val="tx2"/>
                </a:solidFill>
              </a:rPr>
              <a:t>metodología</a:t>
            </a:r>
            <a:r>
              <a:rPr lang="en-US" sz="3600" b="1" dirty="0">
                <a:solidFill>
                  <a:schemeClr val="tx2"/>
                </a:solidFill>
              </a:rPr>
              <a:t> de</a:t>
            </a:r>
          </a:p>
          <a:p>
            <a:pPr algn="ctr"/>
            <a:r>
              <a:rPr lang="en-US" sz="3600" b="1" dirty="0">
                <a:solidFill>
                  <a:schemeClr val="tx2"/>
                </a:solidFill>
              </a:rPr>
              <a:t> </a:t>
            </a:r>
            <a:r>
              <a:rPr lang="en-US" sz="3600" b="1" dirty="0" err="1">
                <a:solidFill>
                  <a:schemeClr val="tx2"/>
                </a:solidFill>
              </a:rPr>
              <a:t>planificación</a:t>
            </a:r>
            <a:r>
              <a:rPr lang="en-US" sz="3600" b="1" dirty="0">
                <a:solidFill>
                  <a:schemeClr val="tx2"/>
                </a:solidFill>
              </a:rPr>
              <a:t> e </a:t>
            </a:r>
            <a:r>
              <a:rPr lang="en-US" sz="3600" b="1" dirty="0" err="1">
                <a:solidFill>
                  <a:schemeClr val="tx2"/>
                </a:solidFill>
              </a:rPr>
              <a:t>implantación</a:t>
            </a:r>
            <a:endParaRPr lang="en-US" sz="3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4565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3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3" name="Google Shape;343;p31" descr="Magic potion | The Asterix Project | Fandom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76700" y="1011826"/>
            <a:ext cx="4203700" cy="459044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61;g2ca56f079a1_0_5">
            <a:extLst>
              <a:ext uri="{FF2B5EF4-FFF2-40B4-BE49-F238E27FC236}">
                <a16:creationId xmlns:a16="http://schemas.microsoft.com/office/drawing/2014/main" id="{0C3448ED-FBA0-2F02-07CE-01F49CB636CB}"/>
              </a:ext>
            </a:extLst>
          </p:cNvPr>
          <p:cNvSpPr txBox="1">
            <a:spLocks/>
          </p:cNvSpPr>
          <p:nvPr/>
        </p:nvSpPr>
        <p:spPr>
          <a:xfrm>
            <a:off x="932037" y="696738"/>
            <a:ext cx="3108468" cy="63017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Alternates"/>
              <a:buNone/>
              <a:defRPr sz="4000" b="0" i="0" u="none" strike="noStrike" cap="none"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pPr algn="ctr">
              <a:buSzPts val="4400"/>
            </a:pPr>
            <a:r>
              <a:rPr lang="en-US" sz="36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+</a:t>
            </a:r>
            <a:r>
              <a:rPr lang="en-US" sz="3600" b="1" dirty="0" err="1">
                <a:solidFill>
                  <a:schemeClr val="accent6"/>
                </a:solidFill>
              </a:rPr>
              <a:t>datos</a:t>
            </a:r>
            <a:endParaRPr lang="en-US" sz="3600" b="1" dirty="0"/>
          </a:p>
        </p:txBody>
      </p:sp>
      <p:sp>
        <p:nvSpPr>
          <p:cNvPr id="3" name="Google Shape;161;g2ca56f079a1_0_5">
            <a:extLst>
              <a:ext uri="{FF2B5EF4-FFF2-40B4-BE49-F238E27FC236}">
                <a16:creationId xmlns:a16="http://schemas.microsoft.com/office/drawing/2014/main" id="{A0974282-E564-A6D6-E1C9-0B33DA2D82F0}"/>
              </a:ext>
            </a:extLst>
          </p:cNvPr>
          <p:cNvSpPr txBox="1">
            <a:spLocks/>
          </p:cNvSpPr>
          <p:nvPr/>
        </p:nvSpPr>
        <p:spPr>
          <a:xfrm>
            <a:off x="895842" y="4338534"/>
            <a:ext cx="3108468" cy="63017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Alternates"/>
              <a:buNone/>
              <a:defRPr sz="44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600" b="1" dirty="0">
                <a:solidFill>
                  <a:schemeClr val="accent6"/>
                </a:solidFill>
              </a:rPr>
              <a:t>+</a:t>
            </a:r>
            <a:r>
              <a:rPr lang="en-US" sz="3600" b="1" dirty="0" err="1">
                <a:solidFill>
                  <a:schemeClr val="accent2"/>
                </a:solidFill>
              </a:rPr>
              <a:t>territorio</a:t>
            </a:r>
            <a:endParaRPr lang="en-US" sz="3600" b="1" dirty="0">
              <a:solidFill>
                <a:schemeClr val="accent2"/>
              </a:solidFill>
            </a:endParaRPr>
          </a:p>
        </p:txBody>
      </p:sp>
      <p:sp>
        <p:nvSpPr>
          <p:cNvPr id="6" name="Google Shape;161;g2ca56f079a1_0_5">
            <a:extLst>
              <a:ext uri="{FF2B5EF4-FFF2-40B4-BE49-F238E27FC236}">
                <a16:creationId xmlns:a16="http://schemas.microsoft.com/office/drawing/2014/main" id="{9A0C3A95-751E-550F-2FC4-0F643529D779}"/>
              </a:ext>
            </a:extLst>
          </p:cNvPr>
          <p:cNvSpPr txBox="1">
            <a:spLocks/>
          </p:cNvSpPr>
          <p:nvPr/>
        </p:nvSpPr>
        <p:spPr>
          <a:xfrm>
            <a:off x="932037" y="1375595"/>
            <a:ext cx="3108468" cy="1296112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Alternates"/>
              <a:buNone/>
              <a:defRPr sz="44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600" b="1" dirty="0" err="1">
                <a:solidFill>
                  <a:schemeClr val="tx2"/>
                </a:solidFill>
              </a:rPr>
              <a:t>parálisis</a:t>
            </a:r>
            <a:r>
              <a:rPr lang="en-US" sz="3600" b="1" dirty="0">
                <a:solidFill>
                  <a:schemeClr val="tx2"/>
                </a:solidFill>
              </a:rPr>
              <a:t> </a:t>
            </a:r>
            <a:r>
              <a:rPr lang="en-US" sz="3600" b="1" dirty="0" err="1">
                <a:solidFill>
                  <a:schemeClr val="tx2"/>
                </a:solidFill>
              </a:rPr>
              <a:t>por</a:t>
            </a:r>
            <a:r>
              <a:rPr lang="en-US" sz="3600" b="1" dirty="0">
                <a:solidFill>
                  <a:schemeClr val="tx2"/>
                </a:solidFill>
              </a:rPr>
              <a:t> </a:t>
            </a:r>
            <a:r>
              <a:rPr lang="en-US" sz="3600" b="1" dirty="0" err="1">
                <a:solidFill>
                  <a:schemeClr val="tx2"/>
                </a:solidFill>
              </a:rPr>
              <a:t>análisis</a:t>
            </a:r>
            <a:endParaRPr lang="en-US" sz="3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4258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ca56f079a1_0_9"/>
          <p:cNvSpPr txBox="1">
            <a:spLocks noGrp="1"/>
          </p:cNvSpPr>
          <p:nvPr>
            <p:ph type="ctrTitle"/>
          </p:nvPr>
        </p:nvSpPr>
        <p:spPr>
          <a:xfrm>
            <a:off x="914400" y="2693987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13800" b="1" dirty="0">
                <a:solidFill>
                  <a:srgbClr val="1F1F1F"/>
                </a:solidFill>
              </a:rPr>
              <a:t>+</a:t>
            </a:r>
            <a:r>
              <a:rPr lang="en-US" sz="13800" b="1" dirty="0" err="1">
                <a:solidFill>
                  <a:schemeClr val="accent2"/>
                </a:solidFill>
              </a:rPr>
              <a:t>acción</a:t>
            </a:r>
            <a:endParaRPr sz="13800"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ca56f079a1_0_9"/>
          <p:cNvSpPr txBox="1">
            <a:spLocks noGrp="1"/>
          </p:cNvSpPr>
          <p:nvPr>
            <p:ph type="ctrTitle"/>
          </p:nvPr>
        </p:nvSpPr>
        <p:spPr>
          <a:xfrm>
            <a:off x="265471" y="2130426"/>
            <a:ext cx="11651226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9600" b="1" dirty="0">
                <a:solidFill>
                  <a:srgbClr val="1F1F1F"/>
                </a:solidFill>
              </a:rPr>
              <a:t>+</a:t>
            </a:r>
            <a:r>
              <a:rPr lang="en-US" sz="9600" b="1" dirty="0" err="1">
                <a:solidFill>
                  <a:schemeClr val="accent2"/>
                </a:solidFill>
              </a:rPr>
              <a:t>implantación</a:t>
            </a:r>
            <a:endParaRPr sz="9600" b="1" dirty="0">
              <a:solidFill>
                <a:schemeClr val="dk2"/>
              </a:solidFill>
            </a:endParaRPr>
          </a:p>
        </p:txBody>
      </p:sp>
      <p:sp>
        <p:nvSpPr>
          <p:cNvPr id="2" name="Google Shape;166;g2ca56f079a1_0_9">
            <a:extLst>
              <a:ext uri="{FF2B5EF4-FFF2-40B4-BE49-F238E27FC236}">
                <a16:creationId xmlns:a16="http://schemas.microsoft.com/office/drawing/2014/main" id="{BD28CAF1-EF2C-4555-0DFB-86CD85583F6C}"/>
              </a:ext>
            </a:extLst>
          </p:cNvPr>
          <p:cNvSpPr txBox="1">
            <a:spLocks/>
          </p:cNvSpPr>
          <p:nvPr/>
        </p:nvSpPr>
        <p:spPr>
          <a:xfrm>
            <a:off x="265471" y="3420910"/>
            <a:ext cx="11651226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Alternates"/>
              <a:buNone/>
              <a:defRPr sz="44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7200" b="1" dirty="0">
                <a:solidFill>
                  <a:srgbClr val="1F1F1F"/>
                </a:solidFill>
              </a:rPr>
              <a:t>+</a:t>
            </a:r>
            <a:r>
              <a:rPr lang="en-US" sz="7200" b="1" dirty="0" err="1">
                <a:solidFill>
                  <a:schemeClr val="accent2"/>
                </a:solidFill>
              </a:rPr>
              <a:t>implantación</a:t>
            </a:r>
            <a:endParaRPr lang="en-US" sz="7200" b="1" dirty="0">
              <a:solidFill>
                <a:schemeClr val="dk2"/>
              </a:solidFill>
            </a:endParaRPr>
          </a:p>
        </p:txBody>
      </p:sp>
      <p:sp>
        <p:nvSpPr>
          <p:cNvPr id="3" name="Google Shape;166;g2ca56f079a1_0_9">
            <a:extLst>
              <a:ext uri="{FF2B5EF4-FFF2-40B4-BE49-F238E27FC236}">
                <a16:creationId xmlns:a16="http://schemas.microsoft.com/office/drawing/2014/main" id="{9EE17377-7EC8-FA1D-EE19-33D845AB3409}"/>
              </a:ext>
            </a:extLst>
          </p:cNvPr>
          <p:cNvSpPr txBox="1">
            <a:spLocks/>
          </p:cNvSpPr>
          <p:nvPr/>
        </p:nvSpPr>
        <p:spPr>
          <a:xfrm>
            <a:off x="275303" y="4421061"/>
            <a:ext cx="11651226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Alternates"/>
              <a:buNone/>
              <a:defRPr sz="44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800" b="1" dirty="0">
                <a:solidFill>
                  <a:srgbClr val="1F1F1F"/>
                </a:solidFill>
              </a:rPr>
              <a:t>+</a:t>
            </a:r>
            <a:r>
              <a:rPr lang="en-US" sz="4800" b="1" dirty="0" err="1">
                <a:solidFill>
                  <a:schemeClr val="accent2"/>
                </a:solidFill>
              </a:rPr>
              <a:t>implantación</a:t>
            </a:r>
            <a:endParaRPr lang="en-US" sz="4800" b="1" dirty="0">
              <a:solidFill>
                <a:schemeClr val="dk2"/>
              </a:solidFill>
            </a:endParaRPr>
          </a:p>
        </p:txBody>
      </p:sp>
      <p:sp>
        <p:nvSpPr>
          <p:cNvPr id="4" name="Google Shape;166;g2ca56f079a1_0_9">
            <a:extLst>
              <a:ext uri="{FF2B5EF4-FFF2-40B4-BE49-F238E27FC236}">
                <a16:creationId xmlns:a16="http://schemas.microsoft.com/office/drawing/2014/main" id="{6CDB1E2B-8D15-856E-06B8-FDFEBB3299E7}"/>
              </a:ext>
            </a:extLst>
          </p:cNvPr>
          <p:cNvSpPr txBox="1">
            <a:spLocks/>
          </p:cNvSpPr>
          <p:nvPr/>
        </p:nvSpPr>
        <p:spPr>
          <a:xfrm>
            <a:off x="265471" y="5159211"/>
            <a:ext cx="11651226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Alternates"/>
              <a:buNone/>
              <a:defRPr sz="44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800" b="1" dirty="0">
                <a:solidFill>
                  <a:srgbClr val="1F1F1F"/>
                </a:solidFill>
              </a:rPr>
              <a:t>+</a:t>
            </a:r>
            <a:r>
              <a:rPr lang="en-US" sz="2800" b="1" dirty="0" err="1">
                <a:solidFill>
                  <a:schemeClr val="accent2"/>
                </a:solidFill>
              </a:rPr>
              <a:t>implantación</a:t>
            </a:r>
            <a:endParaRPr lang="en-US" sz="2800" b="1" dirty="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15981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2" descr="UN: Lanzamiento Plan de Acción, Segunda Década para la Seguridad Vial 2021  - 2030"/>
          <p:cNvPicPr preferRelativeResize="0"/>
          <p:nvPr/>
        </p:nvPicPr>
        <p:blipFill rotWithShape="1">
          <a:blip r:embed="rId3">
            <a:alphaModFix/>
          </a:blip>
          <a:srcRect l="1488" t="1979" r="1225" b="77102"/>
          <a:stretch/>
        </p:blipFill>
        <p:spPr>
          <a:xfrm>
            <a:off x="2000864" y="501445"/>
            <a:ext cx="8190271" cy="130769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29803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537183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2" descr="UN: Lanzamiento Plan de Acción, Segunda Década para la Seguridad Vial 2021  - 2030"/>
          <p:cNvPicPr preferRelativeResize="0"/>
          <p:nvPr/>
        </p:nvPicPr>
        <p:blipFill rotWithShape="1">
          <a:blip r:embed="rId3">
            <a:alphaModFix/>
          </a:blip>
          <a:srcRect l="1488" t="1979" r="1225" b="1921"/>
          <a:stretch/>
        </p:blipFill>
        <p:spPr>
          <a:xfrm>
            <a:off x="2000864" y="501445"/>
            <a:ext cx="8190271" cy="600751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29803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6132343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o 13">
            <a:extLst>
              <a:ext uri="{FF2B5EF4-FFF2-40B4-BE49-F238E27FC236}">
                <a16:creationId xmlns:a16="http://schemas.microsoft.com/office/drawing/2014/main" id="{835C76B6-AD71-954B-1A3F-C3438B42B1BE}"/>
              </a:ext>
            </a:extLst>
          </p:cNvPr>
          <p:cNvGrpSpPr/>
          <p:nvPr/>
        </p:nvGrpSpPr>
        <p:grpSpPr>
          <a:xfrm>
            <a:off x="-223685" y="-383458"/>
            <a:ext cx="13793726" cy="8299571"/>
            <a:chOff x="-223685" y="-383458"/>
            <a:chExt cx="13793726" cy="8299571"/>
          </a:xfrm>
        </p:grpSpPr>
        <p:grpSp>
          <p:nvGrpSpPr>
            <p:cNvPr id="10" name="Grupo 9">
              <a:extLst>
                <a:ext uri="{FF2B5EF4-FFF2-40B4-BE49-F238E27FC236}">
                  <a16:creationId xmlns:a16="http://schemas.microsoft.com/office/drawing/2014/main" id="{9543ED06-BC6F-CAEC-ECB6-089295939DB2}"/>
                </a:ext>
              </a:extLst>
            </p:cNvPr>
            <p:cNvGrpSpPr/>
            <p:nvPr/>
          </p:nvGrpSpPr>
          <p:grpSpPr>
            <a:xfrm>
              <a:off x="-223685" y="-383458"/>
              <a:ext cx="12415685" cy="8299571"/>
              <a:chOff x="-223685" y="-383458"/>
              <a:chExt cx="12415685" cy="8299571"/>
            </a:xfrm>
          </p:grpSpPr>
          <p:pic>
            <p:nvPicPr>
              <p:cNvPr id="4" name="Google Shape;281;p23" descr="Tipos de conductores de autos | Toyocosta">
                <a:extLst>
                  <a:ext uri="{FF2B5EF4-FFF2-40B4-BE49-F238E27FC236}">
                    <a16:creationId xmlns:a16="http://schemas.microsoft.com/office/drawing/2014/main" id="{E8B4CFDE-E692-71B5-85A7-9B2EB4FA84EB}"/>
                  </a:ext>
                </a:extLst>
              </p:cNvPr>
              <p:cNvPicPr preferRelativeResize="0"/>
              <p:nvPr/>
            </p:nvPicPr>
            <p:blipFill rotWithShape="1">
              <a:blip r:embed="rId2">
                <a:alphaModFix/>
              </a:blip>
              <a:srcRect/>
              <a:stretch/>
            </p:blipFill>
            <p:spPr>
              <a:xfrm>
                <a:off x="0" y="-198450"/>
                <a:ext cx="12192000" cy="780288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" name="Imagen 5" descr="Bombero conduciendo un camión">
                <a:extLst>
                  <a:ext uri="{FF2B5EF4-FFF2-40B4-BE49-F238E27FC236}">
                    <a16:creationId xmlns:a16="http://schemas.microsoft.com/office/drawing/2014/main" id="{5546F692-0355-916A-4C7B-35DD5CC35E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3007" y="-383458"/>
                <a:ext cx="6082994" cy="4060722"/>
              </a:xfrm>
              <a:prstGeom prst="rect">
                <a:avLst/>
              </a:prstGeom>
            </p:spPr>
          </p:pic>
          <p:pic>
            <p:nvPicPr>
              <p:cNvPr id="8" name="Imagen 7" descr="Personas que cruzan una carretera">
                <a:extLst>
                  <a:ext uri="{FF2B5EF4-FFF2-40B4-BE49-F238E27FC236}">
                    <a16:creationId xmlns:a16="http://schemas.microsoft.com/office/drawing/2014/main" id="{7B02830C-7C69-C845-6792-9D41A298A8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-223685" y="3702990"/>
                <a:ext cx="6319685" cy="4213123"/>
              </a:xfrm>
              <a:prstGeom prst="rect">
                <a:avLst/>
              </a:prstGeom>
            </p:spPr>
          </p:pic>
        </p:grp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341BE5E2-AF33-CE8B-FEF5-230093E7C37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0"/>
                      </a14:imgEffect>
                    </a14:imgLayer>
                  </a14:imgProps>
                </a:ext>
                <a:ext uri="{837473B0-CC2E-450A-ABE3-18F120FF3D39}">
                  <a1611:picAttrSrcUrl xmlns:a1611="http://schemas.microsoft.com/office/drawing/2016/11/main" r:id="rId9"/>
                </a:ext>
              </a:extLst>
            </a:blip>
            <a:stretch>
              <a:fillRect/>
            </a:stretch>
          </p:blipFill>
          <p:spPr>
            <a:xfrm>
              <a:off x="6109007" y="-198449"/>
              <a:ext cx="7461034" cy="4362462"/>
            </a:xfrm>
            <a:prstGeom prst="rect">
              <a:avLst/>
            </a:prstGeom>
          </p:spPr>
        </p:pic>
      </p:grp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9767F4E-472B-34B4-D036-422F13DF7BEB}"/>
              </a:ext>
            </a:extLst>
          </p:cNvPr>
          <p:cNvSpPr txBox="1"/>
          <p:nvPr/>
        </p:nvSpPr>
        <p:spPr>
          <a:xfrm>
            <a:off x="6096000" y="2924178"/>
            <a:ext cx="55945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9" tooltip="https://escuelapolicialosbarrios.blogspot.com/2013/07/campana-DGT-control-alcoholemia-2013-duplicar-multas.html"/>
              </a:rPr>
              <a:t>Esta foto</a:t>
            </a:r>
            <a:r>
              <a:rPr lang="en-US" sz="900"/>
              <a:t> de Autor desconocido está bajo licencia </a:t>
            </a:r>
            <a:r>
              <a:rPr lang="en-US" sz="900">
                <a:hlinkClick r:id="rId10" tooltip="https://creativecommons.org/licenses/by-nc-sa/3.0/"/>
              </a:rPr>
              <a:t>CC BY-SA-NC</a:t>
            </a:r>
            <a:endParaRPr lang="en-US" sz="900"/>
          </a:p>
        </p:txBody>
      </p:sp>
      <p:sp>
        <p:nvSpPr>
          <p:cNvPr id="9" name="Google Shape;166;g2ca56f079a1_0_9">
            <a:extLst>
              <a:ext uri="{FF2B5EF4-FFF2-40B4-BE49-F238E27FC236}">
                <a16:creationId xmlns:a16="http://schemas.microsoft.com/office/drawing/2014/main" id="{94C65061-4202-ECEF-B2BE-11E4944677AE}"/>
              </a:ext>
            </a:extLst>
          </p:cNvPr>
          <p:cNvSpPr txBox="1">
            <a:spLocks/>
          </p:cNvSpPr>
          <p:nvPr/>
        </p:nvSpPr>
        <p:spPr>
          <a:xfrm>
            <a:off x="-13007" y="2693987"/>
            <a:ext cx="12218014" cy="1470025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Alternates"/>
              <a:buNone/>
              <a:defRPr sz="4000" b="0" i="0" u="none" strike="noStrike" cap="none"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pPr algn="ctr">
              <a:buSzPts val="4400"/>
            </a:pPr>
            <a:r>
              <a:rPr lang="en-US" sz="13800" b="1" dirty="0" err="1">
                <a:solidFill>
                  <a:schemeClr val="tx2"/>
                </a:solidFill>
              </a:rPr>
              <a:t>culpables</a:t>
            </a:r>
            <a:r>
              <a:rPr lang="en-US" sz="13800" b="1" dirty="0">
                <a:solidFill>
                  <a:schemeClr val="tx2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99728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a señal de tránsito&#10;&#10;Descripción generada automáticamente">
            <a:extLst>
              <a:ext uri="{FF2B5EF4-FFF2-40B4-BE49-F238E27FC236}">
                <a16:creationId xmlns:a16="http://schemas.microsoft.com/office/drawing/2014/main" id="{AB1F30E1-C6D1-015A-89A0-2A9133500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-1" y="-3997748"/>
            <a:ext cx="15821247" cy="1085574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C2E33C0-61F2-903F-1DBB-5C62F1E153EC}"/>
              </a:ext>
            </a:extLst>
          </p:cNvPr>
          <p:cNvSpPr txBox="1"/>
          <p:nvPr/>
        </p:nvSpPr>
        <p:spPr>
          <a:xfrm>
            <a:off x="0" y="6858000"/>
            <a:ext cx="1219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4" tooltip="https://ivanrivera-pmp.blogspot.com/2016/"/>
              </a:rPr>
              <a:t>Esta foto</a:t>
            </a:r>
            <a:r>
              <a:rPr lang="en-US" sz="900"/>
              <a:t> de Autor desconocido está bajo licencia </a:t>
            </a:r>
            <a:r>
              <a:rPr lang="en-US" sz="900">
                <a:hlinkClick r:id="rId5" tooltip="https://creativecommons.org/licenses/by-nc-nd/3.0/"/>
              </a:rPr>
              <a:t>CC BY-NC-ND</a:t>
            </a:r>
            <a:endParaRPr lang="en-US" sz="900"/>
          </a:p>
        </p:txBody>
      </p:sp>
      <p:sp>
        <p:nvSpPr>
          <p:cNvPr id="7" name="Google Shape;166;g2ca56f079a1_0_9">
            <a:extLst>
              <a:ext uri="{FF2B5EF4-FFF2-40B4-BE49-F238E27FC236}">
                <a16:creationId xmlns:a16="http://schemas.microsoft.com/office/drawing/2014/main" id="{9C5F7A4E-A9D6-1FF0-0F81-DDB74A0F57CF}"/>
              </a:ext>
            </a:extLst>
          </p:cNvPr>
          <p:cNvSpPr txBox="1">
            <a:spLocks/>
          </p:cNvSpPr>
          <p:nvPr/>
        </p:nvSpPr>
        <p:spPr>
          <a:xfrm>
            <a:off x="-1" y="3870250"/>
            <a:ext cx="12192002" cy="2987749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Alternates"/>
              <a:buNone/>
              <a:defRPr sz="4000" b="0" i="0" u="none" strike="noStrike" cap="none"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pPr algn="ctr">
              <a:buSzPts val="4400"/>
            </a:pPr>
            <a:r>
              <a:rPr lang="en-US" sz="11500" b="1" dirty="0" err="1">
                <a:solidFill>
                  <a:schemeClr val="tx2"/>
                </a:solidFill>
              </a:rPr>
              <a:t>racionales</a:t>
            </a:r>
            <a:endParaRPr lang="en-US" sz="11500" b="1" dirty="0">
              <a:solidFill>
                <a:schemeClr val="tx2"/>
              </a:solidFill>
            </a:endParaRPr>
          </a:p>
          <a:p>
            <a:pPr algn="ctr">
              <a:buSzPts val="4400"/>
            </a:pPr>
            <a:r>
              <a:rPr lang="en-US" sz="11500" b="1" dirty="0" err="1">
                <a:solidFill>
                  <a:schemeClr val="tx2"/>
                </a:solidFill>
              </a:rPr>
              <a:t>lógicas</a:t>
            </a:r>
            <a:endParaRPr lang="en-US" sz="115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11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6;g2ca56f079a1_0_9">
            <a:extLst>
              <a:ext uri="{FF2B5EF4-FFF2-40B4-BE49-F238E27FC236}">
                <a16:creationId xmlns:a16="http://schemas.microsoft.com/office/drawing/2014/main" id="{9C5F7A4E-A9D6-1FF0-0F81-DDB74A0F57CF}"/>
              </a:ext>
            </a:extLst>
          </p:cNvPr>
          <p:cNvSpPr txBox="1">
            <a:spLocks/>
          </p:cNvSpPr>
          <p:nvPr/>
        </p:nvSpPr>
        <p:spPr>
          <a:xfrm>
            <a:off x="1" y="3870250"/>
            <a:ext cx="12192000" cy="2987749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Alternates"/>
              <a:buNone/>
              <a:defRPr sz="4000" b="0" i="0" u="none" strike="noStrike" cap="none"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pPr algn="ctr">
              <a:buSzPts val="4400"/>
            </a:pPr>
            <a:r>
              <a:rPr lang="en-US" sz="11500" b="1" dirty="0" err="1">
                <a:solidFill>
                  <a:schemeClr val="tx2"/>
                </a:solidFill>
              </a:rPr>
              <a:t>racionales</a:t>
            </a:r>
            <a:endParaRPr lang="en-US" sz="11500" b="1" dirty="0">
              <a:solidFill>
                <a:schemeClr val="tx2"/>
              </a:solidFill>
            </a:endParaRPr>
          </a:p>
          <a:p>
            <a:pPr algn="ctr">
              <a:buSzPts val="4400"/>
            </a:pPr>
            <a:r>
              <a:rPr lang="en-US" sz="11500" b="1" dirty="0" err="1">
                <a:solidFill>
                  <a:schemeClr val="tx2"/>
                </a:solidFill>
              </a:rPr>
              <a:t>lógicas</a:t>
            </a:r>
            <a:endParaRPr lang="en-US" sz="11500" b="1" dirty="0">
              <a:solidFill>
                <a:schemeClr val="tx2"/>
              </a:solidFill>
            </a:endParaRPr>
          </a:p>
        </p:txBody>
      </p:sp>
      <p:sp>
        <p:nvSpPr>
          <p:cNvPr id="9" name="Google Shape;166;g2ca56f079a1_0_9">
            <a:extLst>
              <a:ext uri="{FF2B5EF4-FFF2-40B4-BE49-F238E27FC236}">
                <a16:creationId xmlns:a16="http://schemas.microsoft.com/office/drawing/2014/main" id="{408DCF9D-E0EC-4360-FBC5-6FC0A01C5687}"/>
              </a:ext>
            </a:extLst>
          </p:cNvPr>
          <p:cNvSpPr txBox="1">
            <a:spLocks/>
          </p:cNvSpPr>
          <p:nvPr/>
        </p:nvSpPr>
        <p:spPr>
          <a:xfrm>
            <a:off x="-1" y="3870249"/>
            <a:ext cx="12192000" cy="3523424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Alternates"/>
              <a:buNone/>
              <a:defRPr sz="4000" b="0" i="0" u="none" strike="noStrike" cap="none"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pPr algn="ctr">
              <a:buSzPts val="4400"/>
            </a:pPr>
            <a:r>
              <a:rPr lang="en-US" sz="34400" b="1" dirty="0">
                <a:solidFill>
                  <a:schemeClr val="tx2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366463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297;p25" descr="Behavioral Economics en ecommerce » The Art of Ecommerce">
            <a:extLst>
              <a:ext uri="{FF2B5EF4-FFF2-40B4-BE49-F238E27FC236}">
                <a16:creationId xmlns:a16="http://schemas.microsoft.com/office/drawing/2014/main" id="{DCB6FB78-EADA-39CA-132B-BC2F597D9B2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262213"/>
            <a:ext cx="12192000" cy="765588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66;g2ca56f079a1_0_9">
            <a:extLst>
              <a:ext uri="{FF2B5EF4-FFF2-40B4-BE49-F238E27FC236}">
                <a16:creationId xmlns:a16="http://schemas.microsoft.com/office/drawing/2014/main" id="{C682BE4A-37E5-EE92-F175-3BD8038F98A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633813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Alternates"/>
              <a:buNone/>
              <a:defRPr sz="4000" b="0" i="0" u="none" strike="noStrike" cap="none"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pPr algn="ctr">
              <a:buSzPts val="4400"/>
            </a:pPr>
            <a:r>
              <a:rPr lang="en-US" sz="7200" dirty="0" err="1">
                <a:solidFill>
                  <a:schemeClr val="tx2"/>
                </a:solidFill>
              </a:rPr>
              <a:t>sesgos</a:t>
            </a:r>
            <a:r>
              <a:rPr lang="en-US" sz="7200" dirty="0">
                <a:solidFill>
                  <a:schemeClr val="tx2"/>
                </a:solidFill>
              </a:rPr>
              <a:t> + </a:t>
            </a:r>
            <a:r>
              <a:rPr lang="en-US" sz="7200" dirty="0" err="1">
                <a:solidFill>
                  <a:schemeClr val="tx2"/>
                </a:solidFill>
              </a:rPr>
              <a:t>emociones</a:t>
            </a:r>
            <a:endParaRPr lang="en-US" sz="7200" dirty="0">
              <a:solidFill>
                <a:schemeClr val="tx2"/>
              </a:solidFill>
            </a:endParaRPr>
          </a:p>
          <a:p>
            <a:pPr algn="ctr">
              <a:buSzPts val="4400"/>
            </a:pPr>
            <a:r>
              <a:rPr lang="en-US" sz="7200" b="1" dirty="0" err="1">
                <a:solidFill>
                  <a:schemeClr val="tx2"/>
                </a:solidFill>
              </a:rPr>
              <a:t>marcos</a:t>
            </a:r>
            <a:r>
              <a:rPr lang="en-US" sz="7200" b="1" dirty="0">
                <a:solidFill>
                  <a:schemeClr val="tx2"/>
                </a:solidFill>
              </a:rPr>
              <a:t> de </a:t>
            </a:r>
            <a:r>
              <a:rPr lang="en-US" sz="7200" b="1" dirty="0" err="1">
                <a:solidFill>
                  <a:schemeClr val="tx2"/>
                </a:solidFill>
              </a:rPr>
              <a:t>referencia</a:t>
            </a:r>
            <a:endParaRPr lang="en-US" sz="7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27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2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E698412-C520-E2B3-BC15-3AC1BDBE278F}"/>
              </a:ext>
            </a:extLst>
          </p:cNvPr>
          <p:cNvSpPr txBox="1"/>
          <p:nvPr/>
        </p:nvSpPr>
        <p:spPr>
          <a:xfrm>
            <a:off x="1455173" y="226140"/>
            <a:ext cx="928165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4400" dirty="0">
              <a:solidFill>
                <a:schemeClr val="bg1"/>
              </a:solidFill>
            </a:endParaRPr>
          </a:p>
          <a:p>
            <a:pPr algn="ctr"/>
            <a:r>
              <a:rPr lang="es-ES" sz="4400" dirty="0">
                <a:solidFill>
                  <a:schemeClr val="bg1"/>
                </a:solidFill>
              </a:rPr>
              <a:t>Nos creemos lógicos y racionales</a:t>
            </a:r>
          </a:p>
          <a:p>
            <a:pPr algn="ctr"/>
            <a:endParaRPr lang="es-ES" sz="4400" dirty="0">
              <a:solidFill>
                <a:schemeClr val="bg1"/>
              </a:solidFill>
            </a:endParaRPr>
          </a:p>
          <a:p>
            <a:pPr algn="ctr"/>
            <a:r>
              <a:rPr lang="es-ES" sz="4400" dirty="0">
                <a:solidFill>
                  <a:schemeClr val="bg1"/>
                </a:solidFill>
              </a:rPr>
              <a:t>pero decidimos por sesgos</a:t>
            </a:r>
          </a:p>
          <a:p>
            <a:pPr algn="ctr"/>
            <a:endParaRPr lang="es-ES" sz="4400" dirty="0">
              <a:solidFill>
                <a:schemeClr val="bg1"/>
              </a:solidFill>
            </a:endParaRPr>
          </a:p>
          <a:p>
            <a:pPr algn="ctr"/>
            <a:r>
              <a:rPr lang="es-ES" sz="4400" dirty="0">
                <a:solidFill>
                  <a:schemeClr val="bg1"/>
                </a:solidFill>
              </a:rPr>
              <a:t>y nos dominan las emociones.</a:t>
            </a:r>
          </a:p>
          <a:p>
            <a:pPr algn="ctr"/>
            <a:endParaRPr lang="es-E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709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2" descr="UN: Lanzamiento Plan de Acción, Segunda Década para la Seguridad Vial 2021  - 2030"/>
          <p:cNvPicPr preferRelativeResize="0"/>
          <p:nvPr/>
        </p:nvPicPr>
        <p:blipFill rotWithShape="1">
          <a:blip r:embed="rId3">
            <a:alphaModFix/>
          </a:blip>
          <a:srcRect l="1488" t="1979" r="1225" b="1921"/>
          <a:stretch/>
        </p:blipFill>
        <p:spPr>
          <a:xfrm>
            <a:off x="2000864" y="501445"/>
            <a:ext cx="8190271" cy="600751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29803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1877137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magen que contiene Icono&#10;&#10;Descripción generada automáticamente">
            <a:extLst>
              <a:ext uri="{FF2B5EF4-FFF2-40B4-BE49-F238E27FC236}">
                <a16:creationId xmlns:a16="http://schemas.microsoft.com/office/drawing/2014/main" id="{61E18B2C-4E8A-D853-2036-7CCC0888FF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1326495"/>
            <a:ext cx="5737860" cy="5737860"/>
          </a:xfrm>
          <a:prstGeom prst="rect">
            <a:avLst/>
          </a:prstGeom>
        </p:spPr>
      </p:pic>
      <p:sp>
        <p:nvSpPr>
          <p:cNvPr id="8" name="Google Shape;166;g2ca56f079a1_0_9">
            <a:extLst>
              <a:ext uri="{FF2B5EF4-FFF2-40B4-BE49-F238E27FC236}">
                <a16:creationId xmlns:a16="http://schemas.microsoft.com/office/drawing/2014/main" id="{F9A4D77A-EBD6-991A-B251-9C87A6DDFB8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633813"/>
          </a:xfrm>
          <a:prstGeom prst="rect">
            <a:avLst/>
          </a:prstGeom>
          <a:solidFill>
            <a:srgbClr val="000000">
              <a:alpha val="8980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Alternates"/>
              <a:buNone/>
              <a:defRPr sz="4000" b="0" i="0" u="none" strike="noStrike" cap="none"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pPr algn="ctr">
              <a:buSzPts val="4400"/>
            </a:pPr>
            <a:r>
              <a:rPr lang="en-US" sz="7200" dirty="0" err="1">
                <a:solidFill>
                  <a:schemeClr val="tx2"/>
                </a:solidFill>
              </a:rPr>
              <a:t>sesgos</a:t>
            </a:r>
            <a:r>
              <a:rPr lang="en-US" sz="7200" dirty="0">
                <a:solidFill>
                  <a:schemeClr val="tx2"/>
                </a:solidFill>
              </a:rPr>
              <a:t> + </a:t>
            </a:r>
            <a:r>
              <a:rPr lang="en-US" sz="7200" dirty="0" err="1">
                <a:solidFill>
                  <a:schemeClr val="tx2"/>
                </a:solidFill>
              </a:rPr>
              <a:t>emociones</a:t>
            </a:r>
            <a:endParaRPr lang="en-US" sz="7200" dirty="0">
              <a:solidFill>
                <a:schemeClr val="tx2"/>
              </a:solidFill>
            </a:endParaRPr>
          </a:p>
          <a:p>
            <a:pPr algn="ctr">
              <a:buSzPts val="4400"/>
            </a:pPr>
            <a:r>
              <a:rPr lang="en-US" sz="7200" b="1" dirty="0" err="1">
                <a:solidFill>
                  <a:schemeClr val="tx2"/>
                </a:solidFill>
              </a:rPr>
              <a:t>marcos</a:t>
            </a:r>
            <a:r>
              <a:rPr lang="en-US" sz="7200" b="1" dirty="0">
                <a:solidFill>
                  <a:schemeClr val="tx2"/>
                </a:solidFill>
              </a:rPr>
              <a:t> de </a:t>
            </a:r>
            <a:r>
              <a:rPr lang="en-US" sz="7200" b="1" dirty="0" err="1">
                <a:solidFill>
                  <a:schemeClr val="tx2"/>
                </a:solidFill>
              </a:rPr>
              <a:t>referencia</a:t>
            </a:r>
            <a:endParaRPr lang="en-US" sz="7200" b="1" dirty="0">
              <a:solidFill>
                <a:schemeClr val="tx2"/>
              </a:solidFill>
            </a:endParaRPr>
          </a:p>
        </p:txBody>
      </p:sp>
      <p:sp>
        <p:nvSpPr>
          <p:cNvPr id="2" name="Google Shape;197;g2ca812f62fe_0_16">
            <a:extLst>
              <a:ext uri="{FF2B5EF4-FFF2-40B4-BE49-F238E27FC236}">
                <a16:creationId xmlns:a16="http://schemas.microsoft.com/office/drawing/2014/main" id="{846DA6A0-B6D4-6F2B-3F62-10A7E8B00C07}"/>
              </a:ext>
            </a:extLst>
          </p:cNvPr>
          <p:cNvSpPr txBox="1"/>
          <p:nvPr/>
        </p:nvSpPr>
        <p:spPr>
          <a:xfrm>
            <a:off x="6954238" y="2937349"/>
            <a:ext cx="4696987" cy="7849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0000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indent="-336550">
              <a:lnSpc>
                <a:spcPct val="115000"/>
              </a:lnSpc>
              <a:buClr>
                <a:srgbClr val="92D050"/>
              </a:buClr>
              <a:buSzPts val="1700"/>
              <a:buChar char="-"/>
              <a:defRPr sz="1700">
                <a:solidFill>
                  <a:schemeClr val="dk1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US" dirty="0" err="1">
                <a:sym typeface="Lato"/>
              </a:rPr>
              <a:t>presupuesto</a:t>
            </a:r>
            <a:endParaRPr dirty="0">
              <a:sym typeface="Lato"/>
            </a:endParaRPr>
          </a:p>
          <a:p>
            <a:r>
              <a:rPr lang="en-US" dirty="0" err="1">
                <a:sym typeface="Lato"/>
              </a:rPr>
              <a:t>interés</a:t>
            </a:r>
            <a:r>
              <a:rPr lang="en-US" dirty="0">
                <a:sym typeface="Lato"/>
              </a:rPr>
              <a:t> </a:t>
            </a:r>
            <a:r>
              <a:rPr lang="en-US" dirty="0" err="1">
                <a:sym typeface="Lato"/>
              </a:rPr>
              <a:t>político</a:t>
            </a:r>
            <a:endParaRPr dirty="0">
              <a:sym typeface="Lato"/>
            </a:endParaRPr>
          </a:p>
        </p:txBody>
      </p:sp>
      <p:sp>
        <p:nvSpPr>
          <p:cNvPr id="3" name="Google Shape;198;g2ca812f62fe_0_16">
            <a:extLst>
              <a:ext uri="{FF2B5EF4-FFF2-40B4-BE49-F238E27FC236}">
                <a16:creationId xmlns:a16="http://schemas.microsoft.com/office/drawing/2014/main" id="{BBE72A46-2C1D-A471-3B32-2B44A48C77BE}"/>
              </a:ext>
            </a:extLst>
          </p:cNvPr>
          <p:cNvSpPr txBox="1"/>
          <p:nvPr/>
        </p:nvSpPr>
        <p:spPr>
          <a:xfrm>
            <a:off x="6954239" y="4020266"/>
            <a:ext cx="4696987" cy="1085751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0000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336550">
              <a:lnSpc>
                <a:spcPct val="115000"/>
              </a:lnSpc>
              <a:spcBef>
                <a:spcPts val="1000"/>
              </a:spcBef>
              <a:buClr>
                <a:srgbClr val="92D050"/>
              </a:buClr>
              <a:buSzPts val="1700"/>
              <a:buChar char="-"/>
              <a:defRPr sz="1700">
                <a:solidFill>
                  <a:schemeClr val="dk1"/>
                </a:solidFill>
                <a:latin typeface="Lato"/>
                <a:ea typeface="Lato"/>
                <a:cs typeface="Lato"/>
              </a:defRPr>
            </a:lvl1pPr>
          </a:lstStyle>
          <a:p>
            <a:pPr>
              <a:spcBef>
                <a:spcPts val="0"/>
              </a:spcBef>
            </a:pPr>
            <a:r>
              <a:rPr lang="en-US" dirty="0" err="1">
                <a:sym typeface="Lato"/>
              </a:rPr>
              <a:t>colaboración</a:t>
            </a:r>
            <a:r>
              <a:rPr lang="en-US" dirty="0">
                <a:sym typeface="Lato"/>
              </a:rPr>
              <a:t> </a:t>
            </a:r>
            <a:r>
              <a:rPr lang="en-US" dirty="0" err="1">
                <a:sym typeface="Lato"/>
              </a:rPr>
              <a:t>ministerios</a:t>
            </a:r>
            <a:r>
              <a:rPr lang="en-US" dirty="0">
                <a:sym typeface="Lato"/>
              </a:rPr>
              <a:t>, municipios, </a:t>
            </a:r>
            <a:r>
              <a:rPr lang="en-US" dirty="0" err="1">
                <a:sym typeface="Lato"/>
              </a:rPr>
              <a:t>territorio</a:t>
            </a:r>
            <a:r>
              <a:rPr lang="en-US" dirty="0">
                <a:sym typeface="Lato"/>
              </a:rPr>
              <a:t>, Sociedad civil</a:t>
            </a:r>
            <a:endParaRPr dirty="0">
              <a:sym typeface="Lato"/>
            </a:endParaRPr>
          </a:p>
          <a:p>
            <a:pPr>
              <a:spcBef>
                <a:spcPts val="0"/>
              </a:spcBef>
            </a:pPr>
            <a:r>
              <a:rPr lang="en-US" dirty="0" err="1">
                <a:sym typeface="Lato"/>
              </a:rPr>
              <a:t>responsabilidades</a:t>
            </a:r>
            <a:r>
              <a:rPr lang="en-US" dirty="0">
                <a:sym typeface="Lato"/>
              </a:rPr>
              <a:t> </a:t>
            </a:r>
            <a:r>
              <a:rPr lang="en-US" dirty="0" err="1">
                <a:sym typeface="Lato"/>
              </a:rPr>
              <a:t>asignadas</a:t>
            </a:r>
            <a:endParaRPr dirty="0">
              <a:sym typeface="Lato"/>
            </a:endParaRPr>
          </a:p>
        </p:txBody>
      </p:sp>
      <p:sp>
        <p:nvSpPr>
          <p:cNvPr id="4" name="Google Shape;199;g2ca812f62fe_0_16">
            <a:extLst>
              <a:ext uri="{FF2B5EF4-FFF2-40B4-BE49-F238E27FC236}">
                <a16:creationId xmlns:a16="http://schemas.microsoft.com/office/drawing/2014/main" id="{53C89FAA-6D0B-21F6-93CB-9A210F4CAA76}"/>
              </a:ext>
            </a:extLst>
          </p:cNvPr>
          <p:cNvSpPr txBox="1"/>
          <p:nvPr/>
        </p:nvSpPr>
        <p:spPr>
          <a:xfrm>
            <a:off x="6954238" y="5404034"/>
            <a:ext cx="4696987" cy="1085751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0000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indent="-336550">
              <a:lnSpc>
                <a:spcPct val="115000"/>
              </a:lnSpc>
              <a:buClr>
                <a:srgbClr val="92D050"/>
              </a:buClr>
              <a:buSzPts val="1700"/>
              <a:buChar char="-"/>
              <a:defRPr sz="1700">
                <a:solidFill>
                  <a:schemeClr val="dk1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US" dirty="0" err="1">
                <a:sym typeface="Lato"/>
              </a:rPr>
              <a:t>conocimiento</a:t>
            </a:r>
            <a:r>
              <a:rPr lang="en-US" dirty="0">
                <a:sym typeface="Lato"/>
              </a:rPr>
              <a:t> </a:t>
            </a:r>
            <a:r>
              <a:rPr lang="en-US" dirty="0" err="1">
                <a:sym typeface="Lato"/>
              </a:rPr>
              <a:t>técnico</a:t>
            </a:r>
            <a:endParaRPr dirty="0">
              <a:sym typeface="Lato"/>
            </a:endParaRPr>
          </a:p>
          <a:p>
            <a:r>
              <a:rPr lang="en-US" dirty="0" err="1">
                <a:sym typeface="Lato"/>
              </a:rPr>
              <a:t>gestión</a:t>
            </a:r>
            <a:r>
              <a:rPr lang="en-US" dirty="0">
                <a:sym typeface="Lato"/>
              </a:rPr>
              <a:t> de </a:t>
            </a:r>
            <a:r>
              <a:rPr lang="en-US" dirty="0" err="1">
                <a:sym typeface="Lato"/>
              </a:rPr>
              <a:t>proyectos</a:t>
            </a:r>
            <a:endParaRPr dirty="0">
              <a:sym typeface="Lato"/>
            </a:endParaRPr>
          </a:p>
          <a:p>
            <a:r>
              <a:rPr lang="en-US" dirty="0" err="1">
                <a:sym typeface="Lato"/>
              </a:rPr>
              <a:t>planificación</a:t>
            </a:r>
            <a:r>
              <a:rPr lang="en-US" dirty="0">
                <a:sym typeface="Lato"/>
              </a:rPr>
              <a:t> y control de </a:t>
            </a:r>
            <a:r>
              <a:rPr lang="en-US" dirty="0" err="1">
                <a:sym typeface="Lato"/>
              </a:rPr>
              <a:t>gestión</a:t>
            </a:r>
            <a:endParaRPr dirty="0">
              <a:sym typeface="Lato"/>
            </a:endParaRPr>
          </a:p>
        </p:txBody>
      </p:sp>
      <p:sp>
        <p:nvSpPr>
          <p:cNvPr id="5" name="Google Shape;197;g2ca812f62fe_0_16">
            <a:extLst>
              <a:ext uri="{FF2B5EF4-FFF2-40B4-BE49-F238E27FC236}">
                <a16:creationId xmlns:a16="http://schemas.microsoft.com/office/drawing/2014/main" id="{02AE1B64-2259-D52A-3305-32CC133D9A6E}"/>
              </a:ext>
            </a:extLst>
          </p:cNvPr>
          <p:cNvSpPr txBox="1"/>
          <p:nvPr/>
        </p:nvSpPr>
        <p:spPr>
          <a:xfrm>
            <a:off x="6954238" y="2047356"/>
            <a:ext cx="4696987" cy="607928"/>
          </a:xfrm>
          <a:prstGeom prst="rect">
            <a:avLst/>
          </a:pr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0000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indent="-336550">
              <a:lnSpc>
                <a:spcPct val="115000"/>
              </a:lnSpc>
              <a:buClr>
                <a:srgbClr val="92D050"/>
              </a:buClr>
              <a:buSzPts val="1700"/>
              <a:buChar char="-"/>
              <a:defRPr sz="1700">
                <a:solidFill>
                  <a:schemeClr val="dk1"/>
                </a:solidFill>
                <a:latin typeface="Lato"/>
                <a:ea typeface="Lato"/>
                <a:cs typeface="Lato"/>
              </a:defRPr>
            </a:lvl1pPr>
          </a:lstStyle>
          <a:p>
            <a:pPr marL="120650" indent="0">
              <a:buNone/>
            </a:pPr>
            <a:r>
              <a:rPr lang="es-UY" sz="2400" b="1" dirty="0">
                <a:sym typeface="Lato"/>
              </a:rPr>
              <a:t>DECISIONES</a:t>
            </a:r>
            <a:r>
              <a:rPr lang="es-UY" sz="1800" dirty="0">
                <a:sym typeface="Lato"/>
              </a:rPr>
              <a:t>:</a:t>
            </a:r>
            <a:endParaRPr sz="1800" dirty="0"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48725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3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F0F0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3" name="Google Shape;343;p31" descr="Magic potion | The Asterix Project | Fandom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76700" y="1011826"/>
            <a:ext cx="4203700" cy="459044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61;g2ca56f079a1_0_5">
            <a:extLst>
              <a:ext uri="{FF2B5EF4-FFF2-40B4-BE49-F238E27FC236}">
                <a16:creationId xmlns:a16="http://schemas.microsoft.com/office/drawing/2014/main" id="{A9EEF041-6DB5-87CB-9DA8-AF7522017D63}"/>
              </a:ext>
            </a:extLst>
          </p:cNvPr>
          <p:cNvSpPr txBox="1">
            <a:spLocks/>
          </p:cNvSpPr>
          <p:nvPr/>
        </p:nvSpPr>
        <p:spPr>
          <a:xfrm>
            <a:off x="895842" y="4338534"/>
            <a:ext cx="3108468" cy="63017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Alternates"/>
              <a:buNone/>
              <a:defRPr sz="44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600" b="1" dirty="0">
                <a:solidFill>
                  <a:schemeClr val="accent6"/>
                </a:solidFill>
              </a:rPr>
              <a:t>+</a:t>
            </a:r>
            <a:r>
              <a:rPr lang="en-US" sz="3600" b="1" dirty="0" err="1">
                <a:solidFill>
                  <a:schemeClr val="accent2"/>
                </a:solidFill>
              </a:rPr>
              <a:t>territorio</a:t>
            </a:r>
            <a:endParaRPr lang="en-US" sz="3600" b="1" dirty="0">
              <a:solidFill>
                <a:schemeClr val="accent2"/>
              </a:solidFill>
            </a:endParaRPr>
          </a:p>
        </p:txBody>
      </p:sp>
      <p:sp>
        <p:nvSpPr>
          <p:cNvPr id="5" name="Google Shape;161;g2ca56f079a1_0_5">
            <a:extLst>
              <a:ext uri="{FF2B5EF4-FFF2-40B4-BE49-F238E27FC236}">
                <a16:creationId xmlns:a16="http://schemas.microsoft.com/office/drawing/2014/main" id="{28408005-58F9-D005-1A7B-1E72CDE9D9D6}"/>
              </a:ext>
            </a:extLst>
          </p:cNvPr>
          <p:cNvSpPr txBox="1">
            <a:spLocks/>
          </p:cNvSpPr>
          <p:nvPr/>
        </p:nvSpPr>
        <p:spPr>
          <a:xfrm>
            <a:off x="2380719" y="5891408"/>
            <a:ext cx="3797831" cy="63017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Alternates"/>
              <a:buNone/>
              <a:defRPr sz="4000" b="0" i="0" u="none" strike="noStrike" cap="none"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pPr algn="ctr">
              <a:buSzPts val="4400"/>
            </a:pPr>
            <a:r>
              <a:rPr lang="en-US" sz="36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+</a:t>
            </a:r>
            <a:r>
              <a:rPr lang="en-US" sz="3600" b="1" dirty="0" err="1">
                <a:solidFill>
                  <a:schemeClr val="accent6"/>
                </a:solidFill>
              </a:rPr>
              <a:t>articulación</a:t>
            </a:r>
            <a:endParaRPr lang="en-US" sz="3600" b="1" dirty="0"/>
          </a:p>
        </p:txBody>
      </p:sp>
      <p:sp>
        <p:nvSpPr>
          <p:cNvPr id="6" name="Google Shape;161;g2ca56f079a1_0_5">
            <a:extLst>
              <a:ext uri="{FF2B5EF4-FFF2-40B4-BE49-F238E27FC236}">
                <a16:creationId xmlns:a16="http://schemas.microsoft.com/office/drawing/2014/main" id="{7DC7E350-4ABD-B3CE-5462-79178B83FEDB}"/>
              </a:ext>
            </a:extLst>
          </p:cNvPr>
          <p:cNvSpPr txBox="1">
            <a:spLocks/>
          </p:cNvSpPr>
          <p:nvPr/>
        </p:nvSpPr>
        <p:spPr>
          <a:xfrm>
            <a:off x="932037" y="696738"/>
            <a:ext cx="3108468" cy="63017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Alternates"/>
              <a:buNone/>
              <a:defRPr sz="4000" b="0" i="0" u="none" strike="noStrike" cap="none"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pPr algn="ctr">
              <a:buSzPts val="4400"/>
            </a:pPr>
            <a:r>
              <a:rPr lang="en-US" sz="36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+</a:t>
            </a:r>
            <a:r>
              <a:rPr lang="en-US" sz="3600" b="1" dirty="0" err="1">
                <a:solidFill>
                  <a:schemeClr val="accent6"/>
                </a:solidFill>
              </a:rPr>
              <a:t>datos</a:t>
            </a:r>
            <a:endParaRPr lang="en-US" sz="3600" b="1" dirty="0"/>
          </a:p>
        </p:txBody>
      </p:sp>
      <p:sp>
        <p:nvSpPr>
          <p:cNvPr id="7" name="Google Shape;161;g2ca56f079a1_0_5">
            <a:extLst>
              <a:ext uri="{FF2B5EF4-FFF2-40B4-BE49-F238E27FC236}">
                <a16:creationId xmlns:a16="http://schemas.microsoft.com/office/drawing/2014/main" id="{1CC69EDF-1477-E9A7-FE34-8D25EDE4155B}"/>
              </a:ext>
            </a:extLst>
          </p:cNvPr>
          <p:cNvSpPr txBox="1">
            <a:spLocks/>
          </p:cNvSpPr>
          <p:nvPr/>
        </p:nvSpPr>
        <p:spPr>
          <a:xfrm>
            <a:off x="932037" y="1375595"/>
            <a:ext cx="3108468" cy="1296112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Alternates"/>
              <a:buNone/>
              <a:defRPr sz="44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600" b="1" dirty="0" err="1">
                <a:solidFill>
                  <a:schemeClr val="tx2"/>
                </a:solidFill>
              </a:rPr>
              <a:t>parálisis</a:t>
            </a:r>
            <a:r>
              <a:rPr lang="en-US" sz="3600" b="1" dirty="0">
                <a:solidFill>
                  <a:schemeClr val="tx2"/>
                </a:solidFill>
              </a:rPr>
              <a:t> </a:t>
            </a:r>
            <a:r>
              <a:rPr lang="en-US" sz="3600" b="1" dirty="0" err="1">
                <a:solidFill>
                  <a:schemeClr val="tx2"/>
                </a:solidFill>
              </a:rPr>
              <a:t>por</a:t>
            </a:r>
            <a:r>
              <a:rPr lang="en-US" sz="3600" b="1" dirty="0">
                <a:solidFill>
                  <a:schemeClr val="tx2"/>
                </a:solidFill>
              </a:rPr>
              <a:t> </a:t>
            </a:r>
            <a:r>
              <a:rPr lang="en-US" sz="3600" b="1" dirty="0" err="1">
                <a:solidFill>
                  <a:schemeClr val="tx2"/>
                </a:solidFill>
              </a:rPr>
              <a:t>análisis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8" name="Google Shape;161;g2ca56f079a1_0_5">
            <a:extLst>
              <a:ext uri="{FF2B5EF4-FFF2-40B4-BE49-F238E27FC236}">
                <a16:creationId xmlns:a16="http://schemas.microsoft.com/office/drawing/2014/main" id="{D04C2903-967A-EAE8-5748-C13B7826A75A}"/>
              </a:ext>
            </a:extLst>
          </p:cNvPr>
          <p:cNvSpPr txBox="1">
            <a:spLocks/>
          </p:cNvSpPr>
          <p:nvPr/>
        </p:nvSpPr>
        <p:spPr>
          <a:xfrm>
            <a:off x="1211705" y="5128481"/>
            <a:ext cx="3797831" cy="63017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Alternates"/>
              <a:buNone/>
              <a:defRPr sz="4000" b="0" i="0" u="none" strike="noStrike" cap="none"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pPr algn="ctr">
              <a:buSzPts val="4400"/>
            </a:pPr>
            <a:r>
              <a:rPr lang="en-US" sz="36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+</a:t>
            </a:r>
            <a:r>
              <a:rPr lang="en-US" sz="3600" b="1" dirty="0" err="1">
                <a:solidFill>
                  <a:schemeClr val="accent3"/>
                </a:solidFill>
              </a:rPr>
              <a:t>participación</a:t>
            </a:r>
            <a:r>
              <a:rPr lang="en-US" sz="36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endParaRPr lang="en-US" sz="3600" b="1" dirty="0"/>
          </a:p>
        </p:txBody>
      </p:sp>
      <p:sp>
        <p:nvSpPr>
          <p:cNvPr id="9" name="Google Shape;161;g2ca56f079a1_0_5">
            <a:extLst>
              <a:ext uri="{FF2B5EF4-FFF2-40B4-BE49-F238E27FC236}">
                <a16:creationId xmlns:a16="http://schemas.microsoft.com/office/drawing/2014/main" id="{FA24BC78-B101-0D49-DEE3-BAE4BF7F6D73}"/>
              </a:ext>
            </a:extLst>
          </p:cNvPr>
          <p:cNvSpPr txBox="1">
            <a:spLocks/>
          </p:cNvSpPr>
          <p:nvPr/>
        </p:nvSpPr>
        <p:spPr>
          <a:xfrm>
            <a:off x="536688" y="3517534"/>
            <a:ext cx="3826776" cy="63017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Alternates"/>
              <a:buNone/>
              <a:defRPr sz="44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600" b="1" dirty="0">
                <a:solidFill>
                  <a:schemeClr val="accent6"/>
                </a:solidFill>
              </a:rPr>
              <a:t>3 </a:t>
            </a:r>
            <a:r>
              <a:rPr lang="en-US" sz="3600" b="1" dirty="0" err="1">
                <a:solidFill>
                  <a:schemeClr val="accent2"/>
                </a:solidFill>
              </a:rPr>
              <a:t>horizontes</a:t>
            </a:r>
            <a:endParaRPr lang="en-US" sz="3600" b="1" dirty="0">
              <a:solidFill>
                <a:schemeClr val="accent2"/>
              </a:solidFill>
            </a:endParaRPr>
          </a:p>
        </p:txBody>
      </p:sp>
      <p:sp>
        <p:nvSpPr>
          <p:cNvPr id="10" name="Google Shape;161;g2ca56f079a1_0_5">
            <a:extLst>
              <a:ext uri="{FF2B5EF4-FFF2-40B4-BE49-F238E27FC236}">
                <a16:creationId xmlns:a16="http://schemas.microsoft.com/office/drawing/2014/main" id="{0EAA9E15-DB1D-D3DC-D334-392A2C7A4C37}"/>
              </a:ext>
            </a:extLst>
          </p:cNvPr>
          <p:cNvSpPr txBox="1">
            <a:spLocks/>
          </p:cNvSpPr>
          <p:nvPr/>
        </p:nvSpPr>
        <p:spPr>
          <a:xfrm>
            <a:off x="8130686" y="3517534"/>
            <a:ext cx="3797831" cy="3119493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Alternates"/>
              <a:buNone/>
              <a:defRPr sz="4000" b="0" i="0" u="none" strike="noStrike" cap="none"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pPr algn="ctr">
              <a:buSzPts val="4400"/>
            </a:pPr>
            <a:r>
              <a:rPr lang="en-US" sz="36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+</a:t>
            </a:r>
            <a:r>
              <a:rPr lang="en-US" sz="3600" b="1" dirty="0" err="1">
                <a:solidFill>
                  <a:schemeClr val="accent3"/>
                </a:solidFill>
              </a:rPr>
              <a:t>compromiso</a:t>
            </a:r>
            <a:r>
              <a:rPr lang="en-US" sz="3600" b="1" dirty="0">
                <a:solidFill>
                  <a:schemeClr val="accent3"/>
                </a:solidFill>
              </a:rPr>
              <a:t> </a:t>
            </a:r>
            <a:r>
              <a:rPr lang="en-US" sz="3600" b="1" dirty="0">
                <a:solidFill>
                  <a:schemeClr val="accent6"/>
                </a:solidFill>
              </a:rPr>
              <a:t>individual</a:t>
            </a:r>
            <a:r>
              <a:rPr lang="en-US" sz="36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</a:p>
          <a:p>
            <a:pPr algn="ctr">
              <a:buSzPts val="4400"/>
            </a:pPr>
            <a:endParaRPr lang="en-US" sz="1800" dirty="0"/>
          </a:p>
          <a:p>
            <a:pPr algn="ctr">
              <a:buSzPts val="4400"/>
            </a:pPr>
            <a:r>
              <a:rPr lang="en-US" sz="2800" b="1" dirty="0" err="1"/>
              <a:t>decisiones</a:t>
            </a:r>
            <a:endParaRPr lang="en-US" sz="2800" b="1" dirty="0"/>
          </a:p>
          <a:p>
            <a:pPr algn="ctr">
              <a:buSzPts val="4400"/>
            </a:pPr>
            <a:r>
              <a:rPr lang="en-US" sz="1800" dirty="0" err="1"/>
              <a:t>Información</a:t>
            </a:r>
            <a:endParaRPr lang="en-US" sz="1800" dirty="0"/>
          </a:p>
          <a:p>
            <a:pPr algn="ctr">
              <a:buSzPts val="4400"/>
            </a:pPr>
            <a:r>
              <a:rPr lang="en-US" sz="1800" dirty="0" err="1"/>
              <a:t>Apoyo</a:t>
            </a:r>
            <a:r>
              <a:rPr lang="en-US" sz="1800" dirty="0"/>
              <a:t> intra / inter</a:t>
            </a:r>
          </a:p>
          <a:p>
            <a:pPr algn="ctr">
              <a:buSzPts val="4400"/>
            </a:pPr>
            <a:r>
              <a:rPr lang="en-US" sz="1800" dirty="0" err="1"/>
              <a:t>Priorizar</a:t>
            </a:r>
            <a:r>
              <a:rPr lang="en-US" sz="1800" dirty="0"/>
              <a:t> </a:t>
            </a:r>
            <a:r>
              <a:rPr lang="en-US" sz="1800" dirty="0" err="1"/>
              <a:t>sostenibilidad</a:t>
            </a:r>
            <a:endParaRPr lang="en-US" sz="1800" dirty="0"/>
          </a:p>
          <a:p>
            <a:pPr algn="ctr">
              <a:buSzPts val="4400"/>
            </a:pPr>
            <a:r>
              <a:rPr lang="en-US" sz="1800" dirty="0"/>
              <a:t>…</a:t>
            </a:r>
          </a:p>
        </p:txBody>
      </p:sp>
      <p:sp>
        <p:nvSpPr>
          <p:cNvPr id="11" name="Google Shape;161;g2ca56f079a1_0_5">
            <a:extLst>
              <a:ext uri="{FF2B5EF4-FFF2-40B4-BE49-F238E27FC236}">
                <a16:creationId xmlns:a16="http://schemas.microsoft.com/office/drawing/2014/main" id="{3B94E0D7-F802-B4E0-DC5D-AE0EA993F7F6}"/>
              </a:ext>
            </a:extLst>
          </p:cNvPr>
          <p:cNvSpPr txBox="1">
            <a:spLocks/>
          </p:cNvSpPr>
          <p:nvPr/>
        </p:nvSpPr>
        <p:spPr>
          <a:xfrm>
            <a:off x="7136771" y="381650"/>
            <a:ext cx="3797831" cy="63017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Alternates"/>
              <a:buNone/>
              <a:defRPr sz="4000" b="0" i="0" u="none" strike="noStrike" cap="none"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pPr algn="ctr">
              <a:buSzPts val="4400"/>
            </a:pPr>
            <a:r>
              <a:rPr lang="en-US" sz="36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+</a:t>
            </a:r>
            <a:r>
              <a:rPr lang="en-US" sz="3600" b="1" dirty="0">
                <a:solidFill>
                  <a:schemeClr val="accent6"/>
                </a:solidFill>
              </a:rPr>
              <a:t>agenda</a:t>
            </a:r>
            <a:endParaRPr lang="en-US" sz="3600" b="1" dirty="0"/>
          </a:p>
        </p:txBody>
      </p:sp>
      <p:sp>
        <p:nvSpPr>
          <p:cNvPr id="12" name="Google Shape;161;g2ca56f079a1_0_5">
            <a:extLst>
              <a:ext uri="{FF2B5EF4-FFF2-40B4-BE49-F238E27FC236}">
                <a16:creationId xmlns:a16="http://schemas.microsoft.com/office/drawing/2014/main" id="{0FB4D0B9-8EAE-08D6-8E98-ED701E117E1B}"/>
              </a:ext>
            </a:extLst>
          </p:cNvPr>
          <p:cNvSpPr txBox="1">
            <a:spLocks/>
          </p:cNvSpPr>
          <p:nvPr/>
        </p:nvSpPr>
        <p:spPr>
          <a:xfrm>
            <a:off x="8090712" y="2275752"/>
            <a:ext cx="3797831" cy="63017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Alternates"/>
              <a:buNone/>
              <a:defRPr sz="4000" b="0" i="0" u="none" strike="noStrike" cap="none"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pPr algn="ctr">
              <a:buSzPts val="4400"/>
            </a:pPr>
            <a:r>
              <a:rPr lang="en-US" sz="36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+</a:t>
            </a:r>
            <a:r>
              <a:rPr lang="en-US" sz="3600" b="1" dirty="0" err="1">
                <a:solidFill>
                  <a:schemeClr val="accent6"/>
                </a:solidFill>
              </a:rPr>
              <a:t>talento</a:t>
            </a:r>
            <a:endParaRPr lang="en-US" sz="3600" b="1" dirty="0"/>
          </a:p>
        </p:txBody>
      </p:sp>
      <p:sp>
        <p:nvSpPr>
          <p:cNvPr id="13" name="Google Shape;161;g2ca56f079a1_0_5">
            <a:extLst>
              <a:ext uri="{FF2B5EF4-FFF2-40B4-BE49-F238E27FC236}">
                <a16:creationId xmlns:a16="http://schemas.microsoft.com/office/drawing/2014/main" id="{AAF1A7D1-6E98-79E4-1A88-09C43412DB37}"/>
              </a:ext>
            </a:extLst>
          </p:cNvPr>
          <p:cNvSpPr txBox="1">
            <a:spLocks/>
          </p:cNvSpPr>
          <p:nvPr/>
        </p:nvSpPr>
        <p:spPr>
          <a:xfrm>
            <a:off x="7868199" y="1144219"/>
            <a:ext cx="3797831" cy="999140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Alternates"/>
              <a:buNone/>
              <a:defRPr sz="4000" b="0" i="0" u="none" strike="noStrike" cap="none"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Alternates"/>
              <a:buNone/>
              <a:defRPr sz="1800" b="1" i="0" u="none" strike="noStrike" cap="none">
                <a:solidFill>
                  <a:srgbClr val="000000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pPr algn="ctr">
              <a:buSzPts val="4400"/>
            </a:pPr>
            <a:r>
              <a:rPr lang="en-US" sz="36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+</a:t>
            </a:r>
            <a:r>
              <a:rPr lang="en-US" sz="3600" b="1" dirty="0">
                <a:solidFill>
                  <a:schemeClr val="accent3"/>
                </a:solidFill>
              </a:rPr>
              <a:t>pasos </a:t>
            </a:r>
            <a:r>
              <a:rPr lang="en-US" sz="3600" b="1" dirty="0" err="1">
                <a:solidFill>
                  <a:schemeClr val="accent3"/>
                </a:solidFill>
              </a:rPr>
              <a:t>cortos</a:t>
            </a:r>
            <a:r>
              <a:rPr lang="en-US" sz="3600" b="1" dirty="0">
                <a:solidFill>
                  <a:schemeClr val="accent3"/>
                </a:solidFill>
              </a:rPr>
              <a:t> y </a:t>
            </a:r>
            <a:r>
              <a:rPr lang="en-US" sz="3600" b="1" dirty="0" err="1">
                <a:solidFill>
                  <a:schemeClr val="accent3"/>
                </a:solidFill>
              </a:rPr>
              <a:t>sólidos</a:t>
            </a:r>
            <a:r>
              <a:rPr lang="en-US" sz="36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51786894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2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E698412-C520-E2B3-BC15-3AC1BDBE278F}"/>
              </a:ext>
            </a:extLst>
          </p:cNvPr>
          <p:cNvSpPr txBox="1"/>
          <p:nvPr/>
        </p:nvSpPr>
        <p:spPr>
          <a:xfrm>
            <a:off x="1455173" y="226140"/>
            <a:ext cx="928165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4400" dirty="0">
              <a:solidFill>
                <a:schemeClr val="bg1"/>
              </a:solidFill>
            </a:endParaRPr>
          </a:p>
          <a:p>
            <a:pPr algn="ctr"/>
            <a:r>
              <a:rPr lang="es-ES" sz="4400" dirty="0">
                <a:solidFill>
                  <a:schemeClr val="bg1"/>
                </a:solidFill>
              </a:rPr>
              <a:t>+decisiones basadas en evidencia</a:t>
            </a:r>
          </a:p>
          <a:p>
            <a:pPr algn="ctr"/>
            <a:endParaRPr lang="es-ES" sz="4400" dirty="0">
              <a:solidFill>
                <a:schemeClr val="bg1"/>
              </a:solidFill>
            </a:endParaRPr>
          </a:p>
          <a:p>
            <a:pPr algn="ctr"/>
            <a:r>
              <a:rPr lang="es-ES" sz="4400" dirty="0">
                <a:solidFill>
                  <a:schemeClr val="bg1"/>
                </a:solidFill>
              </a:rPr>
              <a:t>+hacer: implantación efectiva</a:t>
            </a:r>
          </a:p>
          <a:p>
            <a:pPr algn="ctr"/>
            <a:endParaRPr lang="es-E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00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NISTERIO DE TURISMO">
            <a:extLst>
              <a:ext uri="{FF2B5EF4-FFF2-40B4-BE49-F238E27FC236}">
                <a16:creationId xmlns:a16="http://schemas.microsoft.com/office/drawing/2014/main" id="{27197F4A-0AE1-F0C7-4E61-ACEC7CED2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62571" y="0"/>
            <a:ext cx="1711714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538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 niño sonriendo&#10;&#10;Descripción generada automáticamente">
            <a:extLst>
              <a:ext uri="{FF2B5EF4-FFF2-40B4-BE49-F238E27FC236}">
                <a16:creationId xmlns:a16="http://schemas.microsoft.com/office/drawing/2014/main" id="{9D175B6D-99ED-896B-A7C6-5D156BF198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-736600"/>
            <a:ext cx="12192000" cy="833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027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XTERNUM">
      <a:dk1>
        <a:srgbClr val="2E2E2E"/>
      </a:dk1>
      <a:lt1>
        <a:srgbClr val="FFFFFF"/>
      </a:lt1>
      <a:dk2>
        <a:srgbClr val="3F3F3F"/>
      </a:dk2>
      <a:lt2>
        <a:srgbClr val="FFFFFF"/>
      </a:lt2>
      <a:accent1>
        <a:srgbClr val="97D700"/>
      </a:accent1>
      <a:accent2>
        <a:srgbClr val="78BE20"/>
      </a:accent2>
      <a:accent3>
        <a:srgbClr val="009639"/>
      </a:accent3>
      <a:accent4>
        <a:srgbClr val="006C67"/>
      </a:accent4>
      <a:accent5>
        <a:srgbClr val="624976"/>
      </a:accent5>
      <a:accent6>
        <a:srgbClr val="A8007C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1230</TotalTime>
  <Words>242</Words>
  <Application>Microsoft Office PowerPoint</Application>
  <PresentationFormat>Panorámica</PresentationFormat>
  <Paragraphs>81</Paragraphs>
  <Slides>24</Slides>
  <Notes>13</Notes>
  <HiddenSlides>1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1" baseType="lpstr">
      <vt:lpstr>Lato</vt:lpstr>
      <vt:lpstr>Courgette</vt:lpstr>
      <vt:lpstr>Courier New</vt:lpstr>
      <vt:lpstr>Arial</vt:lpstr>
      <vt:lpstr>Calibri</vt:lpstr>
      <vt:lpstr>Montserrat Alternates</vt:lpstr>
      <vt:lpstr>Tema de Office</vt:lpstr>
      <vt:lpstr>Presentación de PowerPoint</vt:lpstr>
      <vt:lpstr>Presentación de PowerPoint</vt:lpstr>
      <vt:lpstr>Presentación de PowerPoint</vt:lpstr>
      <vt:lpstr>+datos</vt:lpstr>
      <vt:lpstr>+datos</vt:lpstr>
      <vt:lpstr>+datos</vt:lpstr>
      <vt:lpstr>Presentación de PowerPoint</vt:lpstr>
      <vt:lpstr>Presentación de PowerPoint</vt:lpstr>
      <vt:lpstr>Presentación de PowerPoint</vt:lpstr>
      <vt:lpstr>+acción</vt:lpstr>
      <vt:lpstr>+implantación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 Silva</dc:creator>
  <cp:lastModifiedBy>Luis Silva Domingo</cp:lastModifiedBy>
  <cp:revision>19</cp:revision>
  <dcterms:created xsi:type="dcterms:W3CDTF">2021-03-17T17:10:15Z</dcterms:created>
  <dcterms:modified xsi:type="dcterms:W3CDTF">2024-04-12T17:34:43Z</dcterms:modified>
</cp:coreProperties>
</file>